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1.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20.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39.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comments/comment1.xml" ContentType="application/vnd.openxmlformats-officedocument.presentationml.comments+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p:sldMasterIdLst>
    <p:sldMasterId id="2147483652" r:id="rId1"/>
  </p:sldMasterIdLst>
  <p:notesMasterIdLst>
    <p:notesMasterId r:id="rId74"/>
  </p:notesMasterIdLst>
  <p:handoutMasterIdLst>
    <p:handoutMasterId r:id="rId75"/>
  </p:handoutMasterIdLst>
  <p:sldIdLst>
    <p:sldId id="684" r:id="rId2"/>
    <p:sldId id="685" r:id="rId3"/>
    <p:sldId id="669" r:id="rId4"/>
    <p:sldId id="655" r:id="rId5"/>
    <p:sldId id="672" r:id="rId6"/>
    <p:sldId id="625" r:id="rId7"/>
    <p:sldId id="569" r:id="rId8"/>
    <p:sldId id="568" r:id="rId9"/>
    <p:sldId id="571" r:id="rId10"/>
    <p:sldId id="675" r:id="rId11"/>
    <p:sldId id="572" r:id="rId12"/>
    <p:sldId id="573" r:id="rId13"/>
    <p:sldId id="676" r:id="rId14"/>
    <p:sldId id="567" r:id="rId15"/>
    <p:sldId id="677" r:id="rId16"/>
    <p:sldId id="577" r:id="rId17"/>
    <p:sldId id="578" r:id="rId18"/>
    <p:sldId id="564" r:id="rId19"/>
    <p:sldId id="598" r:id="rId20"/>
    <p:sldId id="465" r:id="rId21"/>
    <p:sldId id="674" r:id="rId22"/>
    <p:sldId id="575" r:id="rId23"/>
    <p:sldId id="639" r:id="rId24"/>
    <p:sldId id="644" r:id="rId25"/>
    <p:sldId id="489" r:id="rId26"/>
    <p:sldId id="493" r:id="rId27"/>
    <p:sldId id="494" r:id="rId28"/>
    <p:sldId id="496" r:id="rId29"/>
    <p:sldId id="502" r:id="rId30"/>
    <p:sldId id="611" r:id="rId31"/>
    <p:sldId id="613" r:id="rId32"/>
    <p:sldId id="670" r:id="rId33"/>
    <p:sldId id="671" r:id="rId34"/>
    <p:sldId id="673" r:id="rId35"/>
    <p:sldId id="668" r:id="rId36"/>
    <p:sldId id="634" r:id="rId37"/>
    <p:sldId id="678" r:id="rId38"/>
    <p:sldId id="679" r:id="rId39"/>
    <p:sldId id="680" r:id="rId40"/>
    <p:sldId id="593" r:id="rId41"/>
    <p:sldId id="594" r:id="rId42"/>
    <p:sldId id="595" r:id="rId43"/>
    <p:sldId id="596" r:id="rId44"/>
    <p:sldId id="597" r:id="rId45"/>
    <p:sldId id="641" r:id="rId46"/>
    <p:sldId id="664" r:id="rId47"/>
    <p:sldId id="686" r:id="rId48"/>
    <p:sldId id="687" r:id="rId49"/>
    <p:sldId id="688" r:id="rId50"/>
    <p:sldId id="631" r:id="rId51"/>
    <p:sldId id="626" r:id="rId52"/>
    <p:sldId id="637" r:id="rId53"/>
    <p:sldId id="618" r:id="rId54"/>
    <p:sldId id="689" r:id="rId55"/>
    <p:sldId id="665" r:id="rId56"/>
    <p:sldId id="600" r:id="rId57"/>
    <p:sldId id="545" r:id="rId58"/>
    <p:sldId id="546" r:id="rId59"/>
    <p:sldId id="549" r:id="rId60"/>
    <p:sldId id="550" r:id="rId61"/>
    <p:sldId id="554" r:id="rId62"/>
    <p:sldId id="619" r:id="rId63"/>
    <p:sldId id="555" r:id="rId64"/>
    <p:sldId id="561" r:id="rId65"/>
    <p:sldId id="477" r:id="rId66"/>
    <p:sldId id="486" r:id="rId67"/>
    <p:sldId id="682" r:id="rId68"/>
    <p:sldId id="632" r:id="rId69"/>
    <p:sldId id="683" r:id="rId70"/>
    <p:sldId id="524" r:id="rId71"/>
    <p:sldId id="525" r:id="rId72"/>
    <p:sldId id="666" r:id="rId73"/>
  </p:sldIdLst>
  <p:sldSz cx="9144000" cy="6858000" type="screen4x3"/>
  <p:notesSz cx="7010400" cy="9296400"/>
  <p:defaultTextStyle>
    <a:defPPr>
      <a:defRPr lang="en-US"/>
    </a:defPPr>
    <a:lvl1pPr algn="l" rtl="0" eaLnBrk="0" fontAlgn="base" hangingPunct="0">
      <a:spcBef>
        <a:spcPct val="20000"/>
      </a:spcBef>
      <a:spcAft>
        <a:spcPct val="0"/>
      </a:spcAft>
      <a:buClr>
        <a:schemeClr val="tx1"/>
      </a:buClr>
      <a:buFont typeface="Symbol" pitchFamily="18" charset="2"/>
      <a:buChar char="·"/>
      <a:defRPr sz="3000" kern="1200">
        <a:solidFill>
          <a:schemeClr val="tx1"/>
        </a:solidFill>
        <a:latin typeface="Arial" charset="0"/>
        <a:ea typeface="+mn-ea"/>
        <a:cs typeface="+mn-cs"/>
      </a:defRPr>
    </a:lvl1pPr>
    <a:lvl2pPr marL="457200" algn="l" rtl="0" eaLnBrk="0" fontAlgn="base" hangingPunct="0">
      <a:spcBef>
        <a:spcPct val="20000"/>
      </a:spcBef>
      <a:spcAft>
        <a:spcPct val="0"/>
      </a:spcAft>
      <a:buClr>
        <a:schemeClr val="tx1"/>
      </a:buClr>
      <a:buFont typeface="Symbol" pitchFamily="18" charset="2"/>
      <a:buChar char="·"/>
      <a:defRPr sz="3000" kern="1200">
        <a:solidFill>
          <a:schemeClr val="tx1"/>
        </a:solidFill>
        <a:latin typeface="Arial" charset="0"/>
        <a:ea typeface="+mn-ea"/>
        <a:cs typeface="+mn-cs"/>
      </a:defRPr>
    </a:lvl2pPr>
    <a:lvl3pPr marL="914400" algn="l" rtl="0" eaLnBrk="0" fontAlgn="base" hangingPunct="0">
      <a:spcBef>
        <a:spcPct val="20000"/>
      </a:spcBef>
      <a:spcAft>
        <a:spcPct val="0"/>
      </a:spcAft>
      <a:buClr>
        <a:schemeClr val="tx1"/>
      </a:buClr>
      <a:buFont typeface="Symbol" pitchFamily="18" charset="2"/>
      <a:buChar char="·"/>
      <a:defRPr sz="3000" kern="1200">
        <a:solidFill>
          <a:schemeClr val="tx1"/>
        </a:solidFill>
        <a:latin typeface="Arial" charset="0"/>
        <a:ea typeface="+mn-ea"/>
        <a:cs typeface="+mn-cs"/>
      </a:defRPr>
    </a:lvl3pPr>
    <a:lvl4pPr marL="1371600" algn="l" rtl="0" eaLnBrk="0" fontAlgn="base" hangingPunct="0">
      <a:spcBef>
        <a:spcPct val="20000"/>
      </a:spcBef>
      <a:spcAft>
        <a:spcPct val="0"/>
      </a:spcAft>
      <a:buClr>
        <a:schemeClr val="tx1"/>
      </a:buClr>
      <a:buFont typeface="Symbol" pitchFamily="18" charset="2"/>
      <a:buChar char="·"/>
      <a:defRPr sz="3000" kern="1200">
        <a:solidFill>
          <a:schemeClr val="tx1"/>
        </a:solidFill>
        <a:latin typeface="Arial" charset="0"/>
        <a:ea typeface="+mn-ea"/>
        <a:cs typeface="+mn-cs"/>
      </a:defRPr>
    </a:lvl4pPr>
    <a:lvl5pPr marL="1828800" algn="l" rtl="0" eaLnBrk="0" fontAlgn="base" hangingPunct="0">
      <a:spcBef>
        <a:spcPct val="20000"/>
      </a:spcBef>
      <a:spcAft>
        <a:spcPct val="0"/>
      </a:spcAft>
      <a:buClr>
        <a:schemeClr val="tx1"/>
      </a:buClr>
      <a:buFont typeface="Symbol" pitchFamily="18" charset="2"/>
      <a:buChar char="·"/>
      <a:defRPr sz="3000" kern="1200">
        <a:solidFill>
          <a:schemeClr val="tx1"/>
        </a:solidFill>
        <a:latin typeface="Arial" charset="0"/>
        <a:ea typeface="+mn-ea"/>
        <a:cs typeface="+mn-cs"/>
      </a:defRPr>
    </a:lvl5pPr>
    <a:lvl6pPr marL="2286000" algn="l" defTabSz="914400" rtl="0" eaLnBrk="1" latinLnBrk="0" hangingPunct="1">
      <a:defRPr sz="3000" kern="1200">
        <a:solidFill>
          <a:schemeClr val="tx1"/>
        </a:solidFill>
        <a:latin typeface="Arial" charset="0"/>
        <a:ea typeface="+mn-ea"/>
        <a:cs typeface="+mn-cs"/>
      </a:defRPr>
    </a:lvl6pPr>
    <a:lvl7pPr marL="2743200" algn="l" defTabSz="914400" rtl="0" eaLnBrk="1" latinLnBrk="0" hangingPunct="1">
      <a:defRPr sz="3000" kern="1200">
        <a:solidFill>
          <a:schemeClr val="tx1"/>
        </a:solidFill>
        <a:latin typeface="Arial" charset="0"/>
        <a:ea typeface="+mn-ea"/>
        <a:cs typeface="+mn-cs"/>
      </a:defRPr>
    </a:lvl7pPr>
    <a:lvl8pPr marL="3200400" algn="l" defTabSz="914400" rtl="0" eaLnBrk="1" latinLnBrk="0" hangingPunct="1">
      <a:defRPr sz="3000" kern="1200">
        <a:solidFill>
          <a:schemeClr val="tx1"/>
        </a:solidFill>
        <a:latin typeface="Arial" charset="0"/>
        <a:ea typeface="+mn-ea"/>
        <a:cs typeface="+mn-cs"/>
      </a:defRPr>
    </a:lvl8pPr>
    <a:lvl9pPr marL="3657600" algn="l" defTabSz="914400" rtl="0" eaLnBrk="1" latinLnBrk="0" hangingPunct="1">
      <a:defRPr sz="3000" kern="1200">
        <a:solidFill>
          <a:schemeClr val="tx1"/>
        </a:solidFill>
        <a:latin typeface="Arial" charset="0"/>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 uri="{2D200454-40CA-4A62-9FC3-DE9A4176ACB9}">
      <p15:notesGuideLst xmlns="" xmlns:p15="http://schemas.microsoft.com/office/powerpoint/2012/main">
        <p15:guide id="1" orient="horz" pos="2928">
          <p15:clr>
            <a:srgbClr val="A4A3A4"/>
          </p15:clr>
        </p15:guide>
        <p15:guide id="2" pos="2208">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Jay Harward" initials="JH" lastIdx="1" clrIdx="0"/>
  <p:cmAuthor id="1" name="Leonard Vona" initials="LV" lastIdx="1"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0000"/>
    <a:srgbClr val="7F7F7F"/>
    <a:srgbClr val="595959"/>
    <a:srgbClr val="FDF5D5"/>
    <a:srgbClr val="FFFFE5"/>
    <a:srgbClr val="FFFFC9"/>
    <a:srgbClr val="FFFFB7"/>
    <a:srgbClr val="FFFFE1"/>
    <a:srgbClr val="FFFFD9"/>
    <a:srgbClr val="FFFFD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434" autoAdjust="0"/>
    <p:restoredTop sz="94660"/>
  </p:normalViewPr>
  <p:slideViewPr>
    <p:cSldViewPr snapToGrid="0">
      <p:cViewPr varScale="1">
        <p:scale>
          <a:sx n="74" d="100"/>
          <a:sy n="74" d="100"/>
        </p:scale>
        <p:origin x="-1188" y="-90"/>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varScale="1">
        <p:scale>
          <a:sx n="87" d="100"/>
          <a:sy n="87" d="100"/>
        </p:scale>
        <p:origin x="3780" y="66"/>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commentAuthors" Target="commentAuthor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notesMaster" Target="notesMasters/notesMaster1.xml"/><Relationship Id="rId79"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comments/comment1.xml><?xml version="1.0" encoding="utf-8"?>
<p:cmLst xmlns:a="http://schemas.openxmlformats.org/drawingml/2006/main" xmlns:r="http://schemas.openxmlformats.org/officeDocument/2006/relationships" xmlns:p="http://schemas.openxmlformats.org/presentationml/2006/main">
  <p:cm authorId="0" dt="2019-05-17T12:20:27.702" idx="1">
    <p:pos x="1028" y="249"/>
    <p:text>Leonard: For consistency with slide 44, is it okay to change this title to "Pass-Through Entity Fraud Risk: Statement Two"?</p:text>
    <p:extLst>
      <p:ext uri="{C676402C-5697-4E1C-873F-D02D1690AC5C}">
        <p15:threadingInfo xmlns:p15="http://schemas.microsoft.com/office/powerpoint/2012/main" timeZoneBias="300"/>
      </p:ext>
    </p:extLst>
  </p:cm>
  <p:cm authorId="1" dt="2019-05-29T11:26:45.355" idx="1">
    <p:pos x="1020" y="345"/>
    <p:text>yes</p:text>
    <p:extLst>
      <p:ext uri="{C676402C-5697-4E1C-873F-D02D1690AC5C}">
        <p15:threadingInfo xmlns:p15="http://schemas.microsoft.com/office/powerpoint/2012/main" timeZoneBias="240">
          <p15:parentCm authorId="1" idx="9"/>
        </p15:threadingInfo>
      </p:ext>
    </p:extLst>
  </p:cm>
</p:cmLst>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81165CE-C760-4088-9EFA-A803A2654A0A}" type="doc">
      <dgm:prSet loTypeId="urn:microsoft.com/office/officeart/2005/8/layout/funnel1" loCatId="process" qsTypeId="urn:microsoft.com/office/officeart/2005/8/quickstyle/simple1" qsCatId="simple" csTypeId="urn:microsoft.com/office/officeart/2005/8/colors/accent1_2" csCatId="accent1" phldr="1"/>
      <dgm:spPr/>
      <dgm:t>
        <a:bodyPr/>
        <a:lstStyle/>
        <a:p>
          <a:endParaRPr lang="en-US"/>
        </a:p>
      </dgm:t>
    </dgm:pt>
    <dgm:pt modelId="{CF5AB090-1709-4A5F-B96C-60CD7DE89126}">
      <dgm:prSet phldrT="[Text]"/>
      <dgm:spPr/>
      <dgm:t>
        <a:bodyPr/>
        <a:lstStyle/>
        <a:p>
          <a:r>
            <a:rPr lang="en-US" dirty="0" smtClean="0"/>
            <a:t>Red Flag</a:t>
          </a:r>
          <a:endParaRPr lang="en-US" dirty="0"/>
        </a:p>
      </dgm:t>
    </dgm:pt>
    <dgm:pt modelId="{C815B597-8E86-444D-BCDD-3E88BE625E05}" type="parTrans" cxnId="{66D30EED-D53D-4408-A41C-A28376EF6E0B}">
      <dgm:prSet/>
      <dgm:spPr/>
      <dgm:t>
        <a:bodyPr/>
        <a:lstStyle/>
        <a:p>
          <a:endParaRPr lang="en-US"/>
        </a:p>
      </dgm:t>
    </dgm:pt>
    <dgm:pt modelId="{4FC98DC9-2D18-46D5-9643-4A567D322955}" type="sibTrans" cxnId="{66D30EED-D53D-4408-A41C-A28376EF6E0B}">
      <dgm:prSet/>
      <dgm:spPr/>
      <dgm:t>
        <a:bodyPr/>
        <a:lstStyle/>
        <a:p>
          <a:endParaRPr lang="en-US"/>
        </a:p>
      </dgm:t>
    </dgm:pt>
    <dgm:pt modelId="{0C3AEAB6-AC25-4FAA-AF6B-A451AC58E350}">
      <dgm:prSet phldrT="[Text]"/>
      <dgm:spPr/>
      <dgm:t>
        <a:bodyPr/>
        <a:lstStyle/>
        <a:p>
          <a:r>
            <a:rPr lang="en-US" dirty="0" smtClean="0"/>
            <a:t>Red Flag</a:t>
          </a:r>
          <a:endParaRPr lang="en-US" dirty="0"/>
        </a:p>
      </dgm:t>
    </dgm:pt>
    <dgm:pt modelId="{1BFE33E8-14D8-4D96-98E9-79C2DA0DD845}" type="parTrans" cxnId="{F51A76E0-D954-40A4-B4E9-A18D532968E7}">
      <dgm:prSet/>
      <dgm:spPr/>
      <dgm:t>
        <a:bodyPr/>
        <a:lstStyle/>
        <a:p>
          <a:endParaRPr lang="en-US"/>
        </a:p>
      </dgm:t>
    </dgm:pt>
    <dgm:pt modelId="{5FEEDB81-4951-4E87-97E1-8702E5175689}" type="sibTrans" cxnId="{F51A76E0-D954-40A4-B4E9-A18D532968E7}">
      <dgm:prSet/>
      <dgm:spPr/>
      <dgm:t>
        <a:bodyPr/>
        <a:lstStyle/>
        <a:p>
          <a:endParaRPr lang="en-US"/>
        </a:p>
      </dgm:t>
    </dgm:pt>
    <dgm:pt modelId="{8EF97E97-ABC9-43D9-83F8-A30436EEAC18}">
      <dgm:prSet phldrT="[Text]"/>
      <dgm:spPr/>
      <dgm:t>
        <a:bodyPr/>
        <a:lstStyle/>
        <a:p>
          <a:r>
            <a:rPr lang="en-US" dirty="0" smtClean="0"/>
            <a:t>Red Flag</a:t>
          </a:r>
          <a:endParaRPr lang="en-US" dirty="0"/>
        </a:p>
      </dgm:t>
    </dgm:pt>
    <dgm:pt modelId="{B9F2C740-8DC1-4EB8-8139-8D917DF5D36C}" type="parTrans" cxnId="{7FB06D17-4AB7-4AE0-B950-50051823513C}">
      <dgm:prSet/>
      <dgm:spPr/>
      <dgm:t>
        <a:bodyPr/>
        <a:lstStyle/>
        <a:p>
          <a:endParaRPr lang="en-US"/>
        </a:p>
      </dgm:t>
    </dgm:pt>
    <dgm:pt modelId="{7A93E6C7-2747-4381-B5FD-836094B08FBC}" type="sibTrans" cxnId="{7FB06D17-4AB7-4AE0-B950-50051823513C}">
      <dgm:prSet/>
      <dgm:spPr/>
      <dgm:t>
        <a:bodyPr/>
        <a:lstStyle/>
        <a:p>
          <a:endParaRPr lang="en-US"/>
        </a:p>
      </dgm:t>
    </dgm:pt>
    <dgm:pt modelId="{EF999179-5AF6-4395-BF3F-84EEC5B42418}">
      <dgm:prSet phldrT="[Text]"/>
      <dgm:spPr/>
      <dgm:t>
        <a:bodyPr/>
        <a:lstStyle/>
        <a:p>
          <a:r>
            <a:rPr lang="en-US" dirty="0" smtClean="0"/>
            <a:t>Discreet Number</a:t>
          </a:r>
          <a:endParaRPr lang="en-US" dirty="0"/>
        </a:p>
      </dgm:t>
    </dgm:pt>
    <dgm:pt modelId="{1025D26D-FD85-4D34-A04E-2FC325EEE74F}" type="parTrans" cxnId="{1D331ADF-BBAD-403D-AAF4-665CBE578186}">
      <dgm:prSet/>
      <dgm:spPr/>
      <dgm:t>
        <a:bodyPr/>
        <a:lstStyle/>
        <a:p>
          <a:endParaRPr lang="en-US"/>
        </a:p>
      </dgm:t>
    </dgm:pt>
    <dgm:pt modelId="{D2501B80-C949-436B-9C5F-3E8C58B1AF22}" type="sibTrans" cxnId="{1D331ADF-BBAD-403D-AAF4-665CBE578186}">
      <dgm:prSet/>
      <dgm:spPr/>
      <dgm:t>
        <a:bodyPr/>
        <a:lstStyle/>
        <a:p>
          <a:endParaRPr lang="en-US"/>
        </a:p>
      </dgm:t>
    </dgm:pt>
    <dgm:pt modelId="{0BB1830D-1824-4A6E-8ED3-7A79AB7BEF15}" type="pres">
      <dgm:prSet presAssocID="{481165CE-C760-4088-9EFA-A803A2654A0A}" presName="Name0" presStyleCnt="0">
        <dgm:presLayoutVars>
          <dgm:chMax val="4"/>
          <dgm:resizeHandles val="exact"/>
        </dgm:presLayoutVars>
      </dgm:prSet>
      <dgm:spPr/>
      <dgm:t>
        <a:bodyPr/>
        <a:lstStyle/>
        <a:p>
          <a:endParaRPr lang="en-US"/>
        </a:p>
      </dgm:t>
    </dgm:pt>
    <dgm:pt modelId="{DFD99EEE-A8D5-41DA-B225-4E2A1F28FD5E}" type="pres">
      <dgm:prSet presAssocID="{481165CE-C760-4088-9EFA-A803A2654A0A}" presName="ellipse" presStyleLbl="trBgShp" presStyleIdx="0" presStyleCnt="1"/>
      <dgm:spPr/>
    </dgm:pt>
    <dgm:pt modelId="{379236B6-324D-48BD-A30B-699E67642E2E}" type="pres">
      <dgm:prSet presAssocID="{481165CE-C760-4088-9EFA-A803A2654A0A}" presName="arrow1" presStyleLbl="fgShp" presStyleIdx="0" presStyleCnt="1"/>
      <dgm:spPr/>
    </dgm:pt>
    <dgm:pt modelId="{8BA37624-F560-4561-A7A1-E028A1C5D336}" type="pres">
      <dgm:prSet presAssocID="{481165CE-C760-4088-9EFA-A803A2654A0A}" presName="rectangle" presStyleLbl="revTx" presStyleIdx="0" presStyleCnt="1">
        <dgm:presLayoutVars>
          <dgm:bulletEnabled val="1"/>
        </dgm:presLayoutVars>
      </dgm:prSet>
      <dgm:spPr/>
      <dgm:t>
        <a:bodyPr/>
        <a:lstStyle/>
        <a:p>
          <a:endParaRPr lang="en-US"/>
        </a:p>
      </dgm:t>
    </dgm:pt>
    <dgm:pt modelId="{B32FEA39-EDCA-4EA0-A16A-A012F8264CED}" type="pres">
      <dgm:prSet presAssocID="{0C3AEAB6-AC25-4FAA-AF6B-A451AC58E350}" presName="item1" presStyleLbl="node1" presStyleIdx="0" presStyleCnt="3">
        <dgm:presLayoutVars>
          <dgm:bulletEnabled val="1"/>
        </dgm:presLayoutVars>
      </dgm:prSet>
      <dgm:spPr/>
      <dgm:t>
        <a:bodyPr/>
        <a:lstStyle/>
        <a:p>
          <a:endParaRPr lang="en-US"/>
        </a:p>
      </dgm:t>
    </dgm:pt>
    <dgm:pt modelId="{E63F73C8-86ED-458B-B3AF-AB0436572D22}" type="pres">
      <dgm:prSet presAssocID="{8EF97E97-ABC9-43D9-83F8-A30436EEAC18}" presName="item2" presStyleLbl="node1" presStyleIdx="1" presStyleCnt="3">
        <dgm:presLayoutVars>
          <dgm:bulletEnabled val="1"/>
        </dgm:presLayoutVars>
      </dgm:prSet>
      <dgm:spPr/>
      <dgm:t>
        <a:bodyPr/>
        <a:lstStyle/>
        <a:p>
          <a:endParaRPr lang="en-US"/>
        </a:p>
      </dgm:t>
    </dgm:pt>
    <dgm:pt modelId="{21D7EB8B-6C3B-4B42-A9FC-E9B0632176DF}" type="pres">
      <dgm:prSet presAssocID="{EF999179-5AF6-4395-BF3F-84EEC5B42418}" presName="item3" presStyleLbl="node1" presStyleIdx="2" presStyleCnt="3">
        <dgm:presLayoutVars>
          <dgm:bulletEnabled val="1"/>
        </dgm:presLayoutVars>
      </dgm:prSet>
      <dgm:spPr/>
      <dgm:t>
        <a:bodyPr/>
        <a:lstStyle/>
        <a:p>
          <a:endParaRPr lang="en-US"/>
        </a:p>
      </dgm:t>
    </dgm:pt>
    <dgm:pt modelId="{4E68AF8A-8DDB-4D56-AD3F-E9C23D48EB0B}" type="pres">
      <dgm:prSet presAssocID="{481165CE-C760-4088-9EFA-A803A2654A0A}" presName="funnel" presStyleLbl="trAlignAcc1" presStyleIdx="0" presStyleCnt="1" custLinFactNeighborX="282" custLinFactNeighborY="1707"/>
      <dgm:spPr/>
    </dgm:pt>
  </dgm:ptLst>
  <dgm:cxnLst>
    <dgm:cxn modelId="{66D30EED-D53D-4408-A41C-A28376EF6E0B}" srcId="{481165CE-C760-4088-9EFA-A803A2654A0A}" destId="{CF5AB090-1709-4A5F-B96C-60CD7DE89126}" srcOrd="0" destOrd="0" parTransId="{C815B597-8E86-444D-BCDD-3E88BE625E05}" sibTransId="{4FC98DC9-2D18-46D5-9643-4A567D322955}"/>
    <dgm:cxn modelId="{1D331ADF-BBAD-403D-AAF4-665CBE578186}" srcId="{481165CE-C760-4088-9EFA-A803A2654A0A}" destId="{EF999179-5AF6-4395-BF3F-84EEC5B42418}" srcOrd="3" destOrd="0" parTransId="{1025D26D-FD85-4D34-A04E-2FC325EEE74F}" sibTransId="{D2501B80-C949-436B-9C5F-3E8C58B1AF22}"/>
    <dgm:cxn modelId="{7FB06D17-4AB7-4AE0-B950-50051823513C}" srcId="{481165CE-C760-4088-9EFA-A803A2654A0A}" destId="{8EF97E97-ABC9-43D9-83F8-A30436EEAC18}" srcOrd="2" destOrd="0" parTransId="{B9F2C740-8DC1-4EB8-8139-8D917DF5D36C}" sibTransId="{7A93E6C7-2747-4381-B5FD-836094B08FBC}"/>
    <dgm:cxn modelId="{F47564BB-BFB5-4EC8-9D8D-D41F25AAC68A}" type="presOf" srcId="{0C3AEAB6-AC25-4FAA-AF6B-A451AC58E350}" destId="{E63F73C8-86ED-458B-B3AF-AB0436572D22}" srcOrd="0" destOrd="0" presId="urn:microsoft.com/office/officeart/2005/8/layout/funnel1"/>
    <dgm:cxn modelId="{F064A371-C36D-4D69-AC68-8092EBA1BCB8}" type="presOf" srcId="{8EF97E97-ABC9-43D9-83F8-A30436EEAC18}" destId="{B32FEA39-EDCA-4EA0-A16A-A012F8264CED}" srcOrd="0" destOrd="0" presId="urn:microsoft.com/office/officeart/2005/8/layout/funnel1"/>
    <dgm:cxn modelId="{7DB16F70-ECAB-4875-8BF4-8AAC8C19CE52}" type="presOf" srcId="{481165CE-C760-4088-9EFA-A803A2654A0A}" destId="{0BB1830D-1824-4A6E-8ED3-7A79AB7BEF15}" srcOrd="0" destOrd="0" presId="urn:microsoft.com/office/officeart/2005/8/layout/funnel1"/>
    <dgm:cxn modelId="{D09D26F1-528C-4324-A1A2-20D7A7072000}" type="presOf" srcId="{EF999179-5AF6-4395-BF3F-84EEC5B42418}" destId="{8BA37624-F560-4561-A7A1-E028A1C5D336}" srcOrd="0" destOrd="0" presId="urn:microsoft.com/office/officeart/2005/8/layout/funnel1"/>
    <dgm:cxn modelId="{F51A76E0-D954-40A4-B4E9-A18D532968E7}" srcId="{481165CE-C760-4088-9EFA-A803A2654A0A}" destId="{0C3AEAB6-AC25-4FAA-AF6B-A451AC58E350}" srcOrd="1" destOrd="0" parTransId="{1BFE33E8-14D8-4D96-98E9-79C2DA0DD845}" sibTransId="{5FEEDB81-4951-4E87-97E1-8702E5175689}"/>
    <dgm:cxn modelId="{5A9DAEDB-FC00-4C4C-974A-3FFCB4789718}" type="presOf" srcId="{CF5AB090-1709-4A5F-B96C-60CD7DE89126}" destId="{21D7EB8B-6C3B-4B42-A9FC-E9B0632176DF}" srcOrd="0" destOrd="0" presId="urn:microsoft.com/office/officeart/2005/8/layout/funnel1"/>
    <dgm:cxn modelId="{68877D7E-EEBC-4BE1-96FB-EF5880607266}" type="presParOf" srcId="{0BB1830D-1824-4A6E-8ED3-7A79AB7BEF15}" destId="{DFD99EEE-A8D5-41DA-B225-4E2A1F28FD5E}" srcOrd="0" destOrd="0" presId="urn:microsoft.com/office/officeart/2005/8/layout/funnel1"/>
    <dgm:cxn modelId="{EB3F346C-60FE-40EE-AA5D-2432E5F3EA5D}" type="presParOf" srcId="{0BB1830D-1824-4A6E-8ED3-7A79AB7BEF15}" destId="{379236B6-324D-48BD-A30B-699E67642E2E}" srcOrd="1" destOrd="0" presId="urn:microsoft.com/office/officeart/2005/8/layout/funnel1"/>
    <dgm:cxn modelId="{8827E33B-21B1-48CF-AC40-7813D9E26DE4}" type="presParOf" srcId="{0BB1830D-1824-4A6E-8ED3-7A79AB7BEF15}" destId="{8BA37624-F560-4561-A7A1-E028A1C5D336}" srcOrd="2" destOrd="0" presId="urn:microsoft.com/office/officeart/2005/8/layout/funnel1"/>
    <dgm:cxn modelId="{96AE006F-762B-4C50-B982-56B9DFC55994}" type="presParOf" srcId="{0BB1830D-1824-4A6E-8ED3-7A79AB7BEF15}" destId="{B32FEA39-EDCA-4EA0-A16A-A012F8264CED}" srcOrd="3" destOrd="0" presId="urn:microsoft.com/office/officeart/2005/8/layout/funnel1"/>
    <dgm:cxn modelId="{6C7AA5B4-C919-4CEB-AEA1-093061FF8C7E}" type="presParOf" srcId="{0BB1830D-1824-4A6E-8ED3-7A79AB7BEF15}" destId="{E63F73C8-86ED-458B-B3AF-AB0436572D22}" srcOrd="4" destOrd="0" presId="urn:microsoft.com/office/officeart/2005/8/layout/funnel1"/>
    <dgm:cxn modelId="{47814B72-A9E2-4E3F-BAA3-116D2BD6CEE4}" type="presParOf" srcId="{0BB1830D-1824-4A6E-8ED3-7A79AB7BEF15}" destId="{21D7EB8B-6C3B-4B42-A9FC-E9B0632176DF}" srcOrd="5" destOrd="0" presId="urn:microsoft.com/office/officeart/2005/8/layout/funnel1"/>
    <dgm:cxn modelId="{599320D3-2D28-494F-816C-0E616D0475FC}" type="presParOf" srcId="{0BB1830D-1824-4A6E-8ED3-7A79AB7BEF15}" destId="{4E68AF8A-8DDB-4D56-AD3F-E9C23D48EB0B}" srcOrd="6" destOrd="0" presId="urn:microsoft.com/office/officeart/2005/8/layout/funnel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47FB228-5AFB-4BA4-86B7-F67D87B29F1A}" type="doc">
      <dgm:prSet loTypeId="urn:microsoft.com/office/officeart/2005/8/layout/cycle5" loCatId="cycle" qsTypeId="urn:microsoft.com/office/officeart/2005/8/quickstyle/simple1" qsCatId="simple" csTypeId="urn:microsoft.com/office/officeart/2005/8/colors/accent1_2" csCatId="accent1" phldr="1"/>
      <dgm:spPr/>
      <dgm:t>
        <a:bodyPr/>
        <a:lstStyle/>
        <a:p>
          <a:endParaRPr lang="en-US"/>
        </a:p>
      </dgm:t>
    </dgm:pt>
    <dgm:pt modelId="{E0F79EAF-D859-485E-AA99-5A5B43CD08CA}">
      <dgm:prSet phldrT="[Text]"/>
      <dgm:spPr>
        <a:xfrm>
          <a:off x="2933439" y="2899"/>
          <a:ext cx="1600720" cy="1040468"/>
        </a:xfrm>
        <a:solidFill>
          <a:srgbClr val="FE8637">
            <a:hueOff val="0"/>
            <a:satOff val="0"/>
            <a:lumOff val="0"/>
            <a:alphaOff val="0"/>
          </a:srgbClr>
        </a:solidFill>
        <a:ln w="25400" cap="flat" cmpd="sng" algn="ctr">
          <a:solidFill>
            <a:srgbClr val="FFFFFF">
              <a:hueOff val="0"/>
              <a:satOff val="0"/>
              <a:lumOff val="0"/>
              <a:alphaOff val="0"/>
            </a:srgbClr>
          </a:solidFill>
          <a:prstDash val="solid"/>
        </a:ln>
        <a:effectLst/>
      </dgm:spPr>
      <dgm:t>
        <a:bodyPr/>
        <a:lstStyle/>
        <a:p>
          <a:r>
            <a:rPr lang="en-US" dirty="0" smtClean="0">
              <a:solidFill>
                <a:srgbClr val="FFFFFF"/>
              </a:solidFill>
              <a:latin typeface="Tahoma"/>
              <a:ea typeface="+mn-ea"/>
              <a:cs typeface="+mn-cs"/>
            </a:rPr>
            <a:t>Fraud</a:t>
          </a:r>
        </a:p>
        <a:p>
          <a:r>
            <a:rPr lang="en-US" dirty="0" smtClean="0">
              <a:solidFill>
                <a:srgbClr val="FFFFFF"/>
              </a:solidFill>
              <a:latin typeface="Tahoma"/>
              <a:ea typeface="+mn-ea"/>
              <a:cs typeface="+mn-cs"/>
            </a:rPr>
            <a:t>Risk Statement</a:t>
          </a:r>
          <a:endParaRPr lang="en-US" dirty="0">
            <a:solidFill>
              <a:srgbClr val="FFFFFF"/>
            </a:solidFill>
            <a:latin typeface="Tahoma"/>
            <a:ea typeface="+mn-ea"/>
            <a:cs typeface="+mn-cs"/>
          </a:endParaRPr>
        </a:p>
      </dgm:t>
    </dgm:pt>
    <dgm:pt modelId="{F5D4288E-94AF-4BD2-9516-04DBD9DE9CBA}" type="parTrans" cxnId="{EAF2F7ED-6A10-4C1C-B940-2763A482F645}">
      <dgm:prSet/>
      <dgm:spPr/>
      <dgm:t>
        <a:bodyPr/>
        <a:lstStyle/>
        <a:p>
          <a:endParaRPr lang="en-US"/>
        </a:p>
      </dgm:t>
    </dgm:pt>
    <dgm:pt modelId="{98CB0E5D-FD0A-4FDB-8D88-54E6DB7F5CF7}" type="sibTrans" cxnId="{EAF2F7ED-6A10-4C1C-B940-2763A482F645}">
      <dgm:prSet/>
      <dgm:spPr>
        <a:xfrm>
          <a:off x="1656046" y="523133"/>
          <a:ext cx="4155506" cy="4155506"/>
        </a:xfrm>
        <a:noFill/>
        <a:ln w="9525" cap="flat" cmpd="sng" algn="ctr">
          <a:solidFill>
            <a:srgbClr val="FE8637">
              <a:hueOff val="0"/>
              <a:satOff val="0"/>
              <a:lumOff val="0"/>
              <a:alphaOff val="0"/>
            </a:srgbClr>
          </a:solidFill>
          <a:prstDash val="solid"/>
          <a:tailEnd type="arrow"/>
        </a:ln>
        <a:effectLst/>
      </dgm:spPr>
      <dgm:t>
        <a:bodyPr/>
        <a:lstStyle/>
        <a:p>
          <a:endParaRPr lang="en-US"/>
        </a:p>
      </dgm:t>
    </dgm:pt>
    <dgm:pt modelId="{0D56DA64-9BC0-48DA-BED2-33D22F772C53}">
      <dgm:prSet phldrT="[Text]"/>
      <dgm:spPr>
        <a:xfrm>
          <a:off x="4909500" y="1438591"/>
          <a:ext cx="1600720" cy="1040468"/>
        </a:xfrm>
        <a:solidFill>
          <a:srgbClr val="FE8637">
            <a:hueOff val="0"/>
            <a:satOff val="0"/>
            <a:lumOff val="0"/>
            <a:alphaOff val="0"/>
          </a:srgbClr>
        </a:solidFill>
        <a:ln w="25400" cap="flat" cmpd="sng" algn="ctr">
          <a:solidFill>
            <a:srgbClr val="FFFFFF">
              <a:hueOff val="0"/>
              <a:satOff val="0"/>
              <a:lumOff val="0"/>
              <a:alphaOff val="0"/>
            </a:srgbClr>
          </a:solidFill>
          <a:prstDash val="solid"/>
        </a:ln>
        <a:effectLst/>
      </dgm:spPr>
      <dgm:t>
        <a:bodyPr/>
        <a:lstStyle/>
        <a:p>
          <a:r>
            <a:rPr lang="en-US" dirty="0" smtClean="0">
              <a:solidFill>
                <a:srgbClr val="FFFFFF"/>
              </a:solidFill>
              <a:latin typeface="Tahoma"/>
              <a:ea typeface="+mn-ea"/>
              <a:cs typeface="+mn-cs"/>
            </a:rPr>
            <a:t>Strategy</a:t>
          </a:r>
          <a:endParaRPr lang="en-US" dirty="0">
            <a:solidFill>
              <a:srgbClr val="FFFFFF"/>
            </a:solidFill>
            <a:latin typeface="Tahoma"/>
            <a:ea typeface="+mn-ea"/>
            <a:cs typeface="+mn-cs"/>
          </a:endParaRPr>
        </a:p>
      </dgm:t>
    </dgm:pt>
    <dgm:pt modelId="{AED10E07-AA89-406A-95F8-101B8E0F3E6C}" type="parTrans" cxnId="{4CE3C83B-6882-4F2F-A24A-C212B4B719CA}">
      <dgm:prSet/>
      <dgm:spPr/>
      <dgm:t>
        <a:bodyPr/>
        <a:lstStyle/>
        <a:p>
          <a:endParaRPr lang="en-US"/>
        </a:p>
      </dgm:t>
    </dgm:pt>
    <dgm:pt modelId="{EDDAEE80-8AA6-4C90-BF2D-CC586F2D10DD}" type="sibTrans" cxnId="{4CE3C83B-6882-4F2F-A24A-C212B4B719CA}">
      <dgm:prSet/>
      <dgm:spPr>
        <a:xfrm>
          <a:off x="1652590" y="423425"/>
          <a:ext cx="4155506" cy="4155506"/>
        </a:xfrm>
        <a:noFill/>
        <a:ln w="9525" cap="flat" cmpd="sng" algn="ctr">
          <a:solidFill>
            <a:srgbClr val="FE8637">
              <a:hueOff val="0"/>
              <a:satOff val="0"/>
              <a:lumOff val="0"/>
              <a:alphaOff val="0"/>
            </a:srgbClr>
          </a:solidFill>
          <a:prstDash val="solid"/>
          <a:tailEnd type="arrow"/>
        </a:ln>
        <a:effectLst/>
      </dgm:spPr>
      <dgm:t>
        <a:bodyPr/>
        <a:lstStyle/>
        <a:p>
          <a:endParaRPr lang="en-US"/>
        </a:p>
      </dgm:t>
    </dgm:pt>
    <dgm:pt modelId="{3034E826-88BE-49AB-88E2-4233738F5E29}">
      <dgm:prSet phldrT="[Text]"/>
      <dgm:spPr>
        <a:xfrm>
          <a:off x="4154712" y="3689018"/>
          <a:ext cx="1600720" cy="1040468"/>
        </a:xfrm>
        <a:solidFill>
          <a:srgbClr val="FE8637">
            <a:hueOff val="0"/>
            <a:satOff val="0"/>
            <a:lumOff val="0"/>
            <a:alphaOff val="0"/>
          </a:srgbClr>
        </a:solidFill>
        <a:ln w="25400" cap="flat" cmpd="sng" algn="ctr">
          <a:solidFill>
            <a:srgbClr val="FFFFFF">
              <a:hueOff val="0"/>
              <a:satOff val="0"/>
              <a:lumOff val="0"/>
              <a:alphaOff val="0"/>
            </a:srgbClr>
          </a:solidFill>
          <a:prstDash val="solid"/>
        </a:ln>
        <a:effectLst/>
      </dgm:spPr>
      <dgm:t>
        <a:bodyPr/>
        <a:lstStyle/>
        <a:p>
          <a:r>
            <a:rPr lang="en-US" dirty="0" smtClean="0">
              <a:solidFill>
                <a:srgbClr val="FFFFFF"/>
              </a:solidFill>
              <a:latin typeface="Tahoma"/>
              <a:ea typeface="+mn-ea"/>
              <a:cs typeface="+mn-cs"/>
            </a:rPr>
            <a:t>Concealment</a:t>
          </a:r>
          <a:endParaRPr lang="en-US" dirty="0">
            <a:solidFill>
              <a:srgbClr val="FFFFFF"/>
            </a:solidFill>
            <a:latin typeface="Tahoma"/>
            <a:ea typeface="+mn-ea"/>
            <a:cs typeface="+mn-cs"/>
          </a:endParaRPr>
        </a:p>
      </dgm:t>
    </dgm:pt>
    <dgm:pt modelId="{74A007B8-790A-4726-98EC-DF569FA39166}" type="parTrans" cxnId="{9438794D-5C1E-4234-B1FB-984BF99A0AE6}">
      <dgm:prSet/>
      <dgm:spPr/>
      <dgm:t>
        <a:bodyPr/>
        <a:lstStyle/>
        <a:p>
          <a:endParaRPr lang="en-US"/>
        </a:p>
      </dgm:t>
    </dgm:pt>
    <dgm:pt modelId="{C57C8E20-92D9-4666-B38F-133884BFC483}" type="sibTrans" cxnId="{9438794D-5C1E-4234-B1FB-984BF99A0AE6}">
      <dgm:prSet/>
      <dgm:spPr>
        <a:xfrm>
          <a:off x="1512536" y="498653"/>
          <a:ext cx="4155506" cy="4155506"/>
        </a:xfrm>
        <a:noFill/>
        <a:ln w="9525" cap="flat" cmpd="sng" algn="ctr">
          <a:solidFill>
            <a:srgbClr val="FE8637">
              <a:hueOff val="0"/>
              <a:satOff val="0"/>
              <a:lumOff val="0"/>
              <a:alphaOff val="0"/>
            </a:srgbClr>
          </a:solidFill>
          <a:prstDash val="solid"/>
          <a:tailEnd type="arrow"/>
        </a:ln>
        <a:effectLst/>
      </dgm:spPr>
      <dgm:t>
        <a:bodyPr/>
        <a:lstStyle/>
        <a:p>
          <a:endParaRPr lang="en-US"/>
        </a:p>
      </dgm:t>
    </dgm:pt>
    <dgm:pt modelId="{DC58ACA5-5A55-42D9-B416-5842944CABEB}">
      <dgm:prSet phldrT="[Text]"/>
      <dgm:spPr>
        <a:xfrm>
          <a:off x="1712166" y="3761589"/>
          <a:ext cx="1600720" cy="1040468"/>
        </a:xfrm>
        <a:solidFill>
          <a:srgbClr val="FE8637">
            <a:hueOff val="0"/>
            <a:satOff val="0"/>
            <a:lumOff val="0"/>
            <a:alphaOff val="0"/>
          </a:srgbClr>
        </a:solidFill>
        <a:ln w="25400" cap="flat" cmpd="sng" algn="ctr">
          <a:solidFill>
            <a:srgbClr val="FFFFFF">
              <a:hueOff val="0"/>
              <a:satOff val="0"/>
              <a:lumOff val="0"/>
              <a:alphaOff val="0"/>
            </a:srgbClr>
          </a:solidFill>
          <a:prstDash val="solid"/>
        </a:ln>
        <a:effectLst/>
      </dgm:spPr>
      <dgm:t>
        <a:bodyPr/>
        <a:lstStyle/>
        <a:p>
          <a:r>
            <a:rPr lang="en-US" dirty="0" smtClean="0">
              <a:solidFill>
                <a:srgbClr val="FFFFFF"/>
              </a:solidFill>
              <a:latin typeface="Tahoma"/>
              <a:ea typeface="+mn-ea"/>
              <a:cs typeface="+mn-cs"/>
            </a:rPr>
            <a:t>Entity</a:t>
          </a:r>
        </a:p>
        <a:p>
          <a:r>
            <a:rPr lang="en-US" dirty="0" smtClean="0">
              <a:solidFill>
                <a:srgbClr val="FFFFFF"/>
              </a:solidFill>
              <a:latin typeface="Tahoma"/>
              <a:ea typeface="+mn-ea"/>
              <a:cs typeface="+mn-cs"/>
            </a:rPr>
            <a:t>Transaction</a:t>
          </a:r>
          <a:endParaRPr lang="en-US" dirty="0">
            <a:solidFill>
              <a:srgbClr val="FFFFFF"/>
            </a:solidFill>
            <a:latin typeface="Tahoma"/>
            <a:ea typeface="+mn-ea"/>
            <a:cs typeface="+mn-cs"/>
          </a:endParaRPr>
        </a:p>
      </dgm:t>
    </dgm:pt>
    <dgm:pt modelId="{1C7C1469-450F-44EB-A32F-0B8C123A91FB}" type="parTrans" cxnId="{678E368B-0775-4445-861B-9739F44C024A}">
      <dgm:prSet/>
      <dgm:spPr/>
      <dgm:t>
        <a:bodyPr/>
        <a:lstStyle/>
        <a:p>
          <a:endParaRPr lang="en-US"/>
        </a:p>
      </dgm:t>
    </dgm:pt>
    <dgm:pt modelId="{B0AAAA61-F59D-469B-9F03-7071B50DB8B2}" type="sibTrans" cxnId="{678E368B-0775-4445-861B-9739F44C024A}">
      <dgm:prSet/>
      <dgm:spPr>
        <a:xfrm>
          <a:off x="1656046" y="523133"/>
          <a:ext cx="4155506" cy="4155506"/>
        </a:xfrm>
        <a:noFill/>
        <a:ln w="9525" cap="flat" cmpd="sng" algn="ctr">
          <a:solidFill>
            <a:srgbClr val="FE8637">
              <a:hueOff val="0"/>
              <a:satOff val="0"/>
              <a:lumOff val="0"/>
              <a:alphaOff val="0"/>
            </a:srgbClr>
          </a:solidFill>
          <a:prstDash val="solid"/>
          <a:tailEnd type="arrow"/>
        </a:ln>
        <a:effectLst/>
      </dgm:spPr>
      <dgm:t>
        <a:bodyPr/>
        <a:lstStyle/>
        <a:p>
          <a:endParaRPr lang="en-US"/>
        </a:p>
      </dgm:t>
    </dgm:pt>
    <dgm:pt modelId="{958797B1-7BDB-4169-B69F-1BB282A02EBD}">
      <dgm:prSet phldrT="[Text]"/>
      <dgm:spPr>
        <a:xfrm>
          <a:off x="957378" y="1438591"/>
          <a:ext cx="1600720" cy="1040468"/>
        </a:xfrm>
        <a:solidFill>
          <a:srgbClr val="FE8637">
            <a:hueOff val="0"/>
            <a:satOff val="0"/>
            <a:lumOff val="0"/>
            <a:alphaOff val="0"/>
          </a:srgbClr>
        </a:solidFill>
        <a:ln w="25400" cap="flat" cmpd="sng" algn="ctr">
          <a:solidFill>
            <a:srgbClr val="FFFFFF">
              <a:hueOff val="0"/>
              <a:satOff val="0"/>
              <a:lumOff val="0"/>
              <a:alphaOff val="0"/>
            </a:srgbClr>
          </a:solidFill>
          <a:prstDash val="solid"/>
        </a:ln>
        <a:effectLst/>
      </dgm:spPr>
      <dgm:t>
        <a:bodyPr/>
        <a:lstStyle/>
        <a:p>
          <a:r>
            <a:rPr lang="en-US" dirty="0" smtClean="0">
              <a:solidFill>
                <a:srgbClr val="FFFFFF"/>
              </a:solidFill>
              <a:latin typeface="Tahoma"/>
              <a:ea typeface="+mn-ea"/>
              <a:cs typeface="+mn-cs"/>
            </a:rPr>
            <a:t>Plan</a:t>
          </a:r>
          <a:endParaRPr lang="en-US" dirty="0">
            <a:solidFill>
              <a:srgbClr val="FFFFFF"/>
            </a:solidFill>
            <a:latin typeface="Tahoma"/>
            <a:ea typeface="+mn-ea"/>
            <a:cs typeface="+mn-cs"/>
          </a:endParaRPr>
        </a:p>
      </dgm:t>
    </dgm:pt>
    <dgm:pt modelId="{8835BFB6-E54F-47F1-852F-61B5F19BD364}" type="parTrans" cxnId="{898251B0-5EF2-4808-A4E6-2414AB7AD46D}">
      <dgm:prSet/>
      <dgm:spPr/>
      <dgm:t>
        <a:bodyPr/>
        <a:lstStyle/>
        <a:p>
          <a:endParaRPr lang="en-US"/>
        </a:p>
      </dgm:t>
    </dgm:pt>
    <dgm:pt modelId="{63DC4F0D-A1D0-4E69-A162-49E107A78383}" type="sibTrans" cxnId="{898251B0-5EF2-4808-A4E6-2414AB7AD46D}">
      <dgm:prSet/>
      <dgm:spPr>
        <a:xfrm>
          <a:off x="1656046" y="523133"/>
          <a:ext cx="4155506" cy="4155506"/>
        </a:xfrm>
        <a:noFill/>
        <a:ln w="9525" cap="flat" cmpd="sng" algn="ctr">
          <a:solidFill>
            <a:srgbClr val="FE8637">
              <a:hueOff val="0"/>
              <a:satOff val="0"/>
              <a:lumOff val="0"/>
              <a:alphaOff val="0"/>
            </a:srgbClr>
          </a:solidFill>
          <a:prstDash val="solid"/>
          <a:tailEnd type="arrow"/>
        </a:ln>
        <a:effectLst/>
      </dgm:spPr>
      <dgm:t>
        <a:bodyPr/>
        <a:lstStyle/>
        <a:p>
          <a:endParaRPr lang="en-US"/>
        </a:p>
      </dgm:t>
    </dgm:pt>
    <dgm:pt modelId="{667926D3-B49D-4CDA-B97D-80953AC488E6}" type="pres">
      <dgm:prSet presAssocID="{947FB228-5AFB-4BA4-86B7-F67D87B29F1A}" presName="cycle" presStyleCnt="0">
        <dgm:presLayoutVars>
          <dgm:dir/>
          <dgm:resizeHandles val="exact"/>
        </dgm:presLayoutVars>
      </dgm:prSet>
      <dgm:spPr/>
      <dgm:t>
        <a:bodyPr/>
        <a:lstStyle/>
        <a:p>
          <a:endParaRPr lang="en-US"/>
        </a:p>
      </dgm:t>
    </dgm:pt>
    <dgm:pt modelId="{60DEE901-B24E-4895-8F3B-29A7D1F9ED9B}" type="pres">
      <dgm:prSet presAssocID="{E0F79EAF-D859-485E-AA99-5A5B43CD08CA}" presName="node" presStyleLbl="node1" presStyleIdx="0" presStyleCnt="5">
        <dgm:presLayoutVars>
          <dgm:bulletEnabled val="1"/>
        </dgm:presLayoutVars>
      </dgm:prSet>
      <dgm:spPr>
        <a:prstGeom prst="roundRect">
          <a:avLst/>
        </a:prstGeom>
      </dgm:spPr>
      <dgm:t>
        <a:bodyPr/>
        <a:lstStyle/>
        <a:p>
          <a:endParaRPr lang="en-US"/>
        </a:p>
      </dgm:t>
    </dgm:pt>
    <dgm:pt modelId="{CE28612D-D4E4-43D0-93B3-F3A107D91A54}" type="pres">
      <dgm:prSet presAssocID="{E0F79EAF-D859-485E-AA99-5A5B43CD08CA}" presName="spNode" presStyleCnt="0"/>
      <dgm:spPr/>
    </dgm:pt>
    <dgm:pt modelId="{61164EE3-AB9A-4EBA-A4E4-C8A5267EAE24}" type="pres">
      <dgm:prSet presAssocID="{98CB0E5D-FD0A-4FDB-8D88-54E6DB7F5CF7}" presName="sibTrans" presStyleLbl="sibTrans1D1" presStyleIdx="0" presStyleCnt="5"/>
      <dgm:spPr>
        <a:custGeom>
          <a:avLst/>
          <a:gdLst/>
          <a:ahLst/>
          <a:cxnLst/>
          <a:rect l="0" t="0" r="0" b="0"/>
          <a:pathLst>
            <a:path>
              <a:moveTo>
                <a:pt x="3092313" y="264544"/>
              </a:moveTo>
              <a:arcTo wR="2077753" hR="2077753" stAng="17953723" swAng="1211082"/>
            </a:path>
          </a:pathLst>
        </a:custGeom>
      </dgm:spPr>
      <dgm:t>
        <a:bodyPr/>
        <a:lstStyle/>
        <a:p>
          <a:endParaRPr lang="en-US"/>
        </a:p>
      </dgm:t>
    </dgm:pt>
    <dgm:pt modelId="{290C5C6B-8A14-4CC2-B9CC-A697C0EDD3B9}" type="pres">
      <dgm:prSet presAssocID="{0D56DA64-9BC0-48DA-BED2-33D22F772C53}" presName="node" presStyleLbl="node1" presStyleIdx="1" presStyleCnt="5">
        <dgm:presLayoutVars>
          <dgm:bulletEnabled val="1"/>
        </dgm:presLayoutVars>
      </dgm:prSet>
      <dgm:spPr>
        <a:prstGeom prst="roundRect">
          <a:avLst/>
        </a:prstGeom>
      </dgm:spPr>
      <dgm:t>
        <a:bodyPr/>
        <a:lstStyle/>
        <a:p>
          <a:endParaRPr lang="en-US"/>
        </a:p>
      </dgm:t>
    </dgm:pt>
    <dgm:pt modelId="{F97F01BE-6BD7-4B41-8E41-4A4AFC1ECC21}" type="pres">
      <dgm:prSet presAssocID="{0D56DA64-9BC0-48DA-BED2-33D22F772C53}" presName="spNode" presStyleCnt="0"/>
      <dgm:spPr/>
    </dgm:pt>
    <dgm:pt modelId="{9387D0E4-BC8D-43F2-82F5-DBCEFAB37587}" type="pres">
      <dgm:prSet presAssocID="{EDDAEE80-8AA6-4C90-BF2D-CC586F2D10DD}" presName="sibTrans" presStyleLbl="sibTrans1D1" presStyleIdx="1" presStyleCnt="5"/>
      <dgm:spPr>
        <a:custGeom>
          <a:avLst/>
          <a:gdLst/>
          <a:ahLst/>
          <a:cxnLst/>
          <a:rect l="0" t="0" r="0" b="0"/>
          <a:pathLst>
            <a:path>
              <a:moveTo>
                <a:pt x="4142666" y="2308381"/>
              </a:moveTo>
              <a:arcTo wR="2077753" hR="2077753" stAng="21982374" swAng="1290762"/>
            </a:path>
          </a:pathLst>
        </a:custGeom>
      </dgm:spPr>
      <dgm:t>
        <a:bodyPr/>
        <a:lstStyle/>
        <a:p>
          <a:endParaRPr lang="en-US"/>
        </a:p>
      </dgm:t>
    </dgm:pt>
    <dgm:pt modelId="{54D93EDE-0AA0-4A5F-BC19-B95D434DF457}" type="pres">
      <dgm:prSet presAssocID="{3034E826-88BE-49AB-88E2-4233738F5E29}" presName="node" presStyleLbl="node1" presStyleIdx="2" presStyleCnt="5" custRadScaleRad="97196" custRadScaleInc="-5043">
        <dgm:presLayoutVars>
          <dgm:bulletEnabled val="1"/>
        </dgm:presLayoutVars>
      </dgm:prSet>
      <dgm:spPr>
        <a:prstGeom prst="roundRect">
          <a:avLst/>
        </a:prstGeom>
      </dgm:spPr>
      <dgm:t>
        <a:bodyPr/>
        <a:lstStyle/>
        <a:p>
          <a:endParaRPr lang="en-US"/>
        </a:p>
      </dgm:t>
    </dgm:pt>
    <dgm:pt modelId="{74362271-7D33-459D-8B19-DEFC79CEEDAC}" type="pres">
      <dgm:prSet presAssocID="{3034E826-88BE-49AB-88E2-4233738F5E29}" presName="spNode" presStyleCnt="0"/>
      <dgm:spPr/>
    </dgm:pt>
    <dgm:pt modelId="{6CE1F41D-A36A-4B1F-896C-6D9D8F4B7A6B}" type="pres">
      <dgm:prSet presAssocID="{C57C8E20-92D9-4666-B38F-133884BFC483}" presName="sibTrans" presStyleLbl="sibTrans1D1" presStyleIdx="2" presStyleCnt="5"/>
      <dgm:spPr>
        <a:custGeom>
          <a:avLst/>
          <a:gdLst/>
          <a:ahLst/>
          <a:cxnLst/>
          <a:rect l="0" t="0" r="0" b="0"/>
          <a:pathLst>
            <a:path>
              <a:moveTo>
                <a:pt x="2478054" y="4116580"/>
              </a:moveTo>
              <a:arcTo wR="2077753" hR="2077753" stAng="4733513" swAng="847573"/>
            </a:path>
          </a:pathLst>
        </a:custGeom>
      </dgm:spPr>
      <dgm:t>
        <a:bodyPr/>
        <a:lstStyle/>
        <a:p>
          <a:endParaRPr lang="en-US"/>
        </a:p>
      </dgm:t>
    </dgm:pt>
    <dgm:pt modelId="{20072D3C-BAE2-495A-BA72-B711C1762F97}" type="pres">
      <dgm:prSet presAssocID="{DC58ACA5-5A55-42D9-B416-5842944CABEB}" presName="node" presStyleLbl="node1" presStyleIdx="3" presStyleCnt="5">
        <dgm:presLayoutVars>
          <dgm:bulletEnabled val="1"/>
        </dgm:presLayoutVars>
      </dgm:prSet>
      <dgm:spPr>
        <a:prstGeom prst="roundRect">
          <a:avLst/>
        </a:prstGeom>
      </dgm:spPr>
      <dgm:t>
        <a:bodyPr/>
        <a:lstStyle/>
        <a:p>
          <a:endParaRPr lang="en-US"/>
        </a:p>
      </dgm:t>
    </dgm:pt>
    <dgm:pt modelId="{7F37E4DF-16E8-4E35-B2C2-A50ED9311E75}" type="pres">
      <dgm:prSet presAssocID="{DC58ACA5-5A55-42D9-B416-5842944CABEB}" presName="spNode" presStyleCnt="0"/>
      <dgm:spPr/>
    </dgm:pt>
    <dgm:pt modelId="{05863E62-3E5A-48E0-BDED-9B74E096FF96}" type="pres">
      <dgm:prSet presAssocID="{B0AAAA61-F59D-469B-9F03-7071B50DB8B2}" presName="sibTrans" presStyleLbl="sibTrans1D1" presStyleIdx="3" presStyleCnt="5"/>
      <dgm:spPr>
        <a:custGeom>
          <a:avLst/>
          <a:gdLst/>
          <a:ahLst/>
          <a:cxnLst/>
          <a:rect l="0" t="0" r="0" b="0"/>
          <a:pathLst>
            <a:path>
              <a:moveTo>
                <a:pt x="220377" y="3008996"/>
              </a:moveTo>
              <a:arcTo wR="2077753" hR="2077753" stAng="9202314" swAng="1359373"/>
            </a:path>
          </a:pathLst>
        </a:custGeom>
      </dgm:spPr>
      <dgm:t>
        <a:bodyPr/>
        <a:lstStyle/>
        <a:p>
          <a:endParaRPr lang="en-US"/>
        </a:p>
      </dgm:t>
    </dgm:pt>
    <dgm:pt modelId="{A7BFEA14-4843-460C-BEAF-851671F14BFD}" type="pres">
      <dgm:prSet presAssocID="{958797B1-7BDB-4169-B69F-1BB282A02EBD}" presName="node" presStyleLbl="node1" presStyleIdx="4" presStyleCnt="5">
        <dgm:presLayoutVars>
          <dgm:bulletEnabled val="1"/>
        </dgm:presLayoutVars>
      </dgm:prSet>
      <dgm:spPr>
        <a:prstGeom prst="roundRect">
          <a:avLst/>
        </a:prstGeom>
      </dgm:spPr>
      <dgm:t>
        <a:bodyPr/>
        <a:lstStyle/>
        <a:p>
          <a:endParaRPr lang="en-US"/>
        </a:p>
      </dgm:t>
    </dgm:pt>
    <dgm:pt modelId="{78F5DA61-9ADD-4E24-8081-18FB4AF95931}" type="pres">
      <dgm:prSet presAssocID="{958797B1-7BDB-4169-B69F-1BB282A02EBD}" presName="spNode" presStyleCnt="0"/>
      <dgm:spPr/>
    </dgm:pt>
    <dgm:pt modelId="{54B9565F-CAAE-45E8-B71D-210D18169B18}" type="pres">
      <dgm:prSet presAssocID="{63DC4F0D-A1D0-4E69-A162-49E107A78383}" presName="sibTrans" presStyleLbl="sibTrans1D1" presStyleIdx="4" presStyleCnt="5"/>
      <dgm:spPr>
        <a:custGeom>
          <a:avLst/>
          <a:gdLst/>
          <a:ahLst/>
          <a:cxnLst/>
          <a:rect l="0" t="0" r="0" b="0"/>
          <a:pathLst>
            <a:path>
              <a:moveTo>
                <a:pt x="499858" y="725974"/>
              </a:moveTo>
              <a:arcTo wR="2077753" hR="2077753" stAng="13235195" swAng="1211082"/>
            </a:path>
          </a:pathLst>
        </a:custGeom>
      </dgm:spPr>
      <dgm:t>
        <a:bodyPr/>
        <a:lstStyle/>
        <a:p>
          <a:endParaRPr lang="en-US"/>
        </a:p>
      </dgm:t>
    </dgm:pt>
  </dgm:ptLst>
  <dgm:cxnLst>
    <dgm:cxn modelId="{EAF2F7ED-6A10-4C1C-B940-2763A482F645}" srcId="{947FB228-5AFB-4BA4-86B7-F67D87B29F1A}" destId="{E0F79EAF-D859-485E-AA99-5A5B43CD08CA}" srcOrd="0" destOrd="0" parTransId="{F5D4288E-94AF-4BD2-9516-04DBD9DE9CBA}" sibTransId="{98CB0E5D-FD0A-4FDB-8D88-54E6DB7F5CF7}"/>
    <dgm:cxn modelId="{4CE3C83B-6882-4F2F-A24A-C212B4B719CA}" srcId="{947FB228-5AFB-4BA4-86B7-F67D87B29F1A}" destId="{0D56DA64-9BC0-48DA-BED2-33D22F772C53}" srcOrd="1" destOrd="0" parTransId="{AED10E07-AA89-406A-95F8-101B8E0F3E6C}" sibTransId="{EDDAEE80-8AA6-4C90-BF2D-CC586F2D10DD}"/>
    <dgm:cxn modelId="{42B92A5E-197C-4A8A-8942-093C30420FD5}" type="presOf" srcId="{947FB228-5AFB-4BA4-86B7-F67D87B29F1A}" destId="{667926D3-B49D-4CDA-B97D-80953AC488E6}" srcOrd="0" destOrd="0" presId="urn:microsoft.com/office/officeart/2005/8/layout/cycle5"/>
    <dgm:cxn modelId="{57E46FBA-A3D3-4C16-90C7-78267285DF68}" type="presOf" srcId="{DC58ACA5-5A55-42D9-B416-5842944CABEB}" destId="{20072D3C-BAE2-495A-BA72-B711C1762F97}" srcOrd="0" destOrd="0" presId="urn:microsoft.com/office/officeart/2005/8/layout/cycle5"/>
    <dgm:cxn modelId="{FA0CEC1D-8464-4A10-ABDD-6590D75F0A18}" type="presOf" srcId="{98CB0E5D-FD0A-4FDB-8D88-54E6DB7F5CF7}" destId="{61164EE3-AB9A-4EBA-A4E4-C8A5267EAE24}" srcOrd="0" destOrd="0" presId="urn:microsoft.com/office/officeart/2005/8/layout/cycle5"/>
    <dgm:cxn modelId="{1D83BE93-B481-4E79-8187-A4D236CFC78F}" type="presOf" srcId="{B0AAAA61-F59D-469B-9F03-7071B50DB8B2}" destId="{05863E62-3E5A-48E0-BDED-9B74E096FF96}" srcOrd="0" destOrd="0" presId="urn:microsoft.com/office/officeart/2005/8/layout/cycle5"/>
    <dgm:cxn modelId="{578AA919-8117-4A92-AB40-B4A3A096496E}" type="presOf" srcId="{0D56DA64-9BC0-48DA-BED2-33D22F772C53}" destId="{290C5C6B-8A14-4CC2-B9CC-A697C0EDD3B9}" srcOrd="0" destOrd="0" presId="urn:microsoft.com/office/officeart/2005/8/layout/cycle5"/>
    <dgm:cxn modelId="{12E8C0B0-EBE6-4483-96C0-B76B51E706F0}" type="presOf" srcId="{958797B1-7BDB-4169-B69F-1BB282A02EBD}" destId="{A7BFEA14-4843-460C-BEAF-851671F14BFD}" srcOrd="0" destOrd="0" presId="urn:microsoft.com/office/officeart/2005/8/layout/cycle5"/>
    <dgm:cxn modelId="{C81AC412-6769-42F6-8556-FBF8549806C5}" type="presOf" srcId="{EDDAEE80-8AA6-4C90-BF2D-CC586F2D10DD}" destId="{9387D0E4-BC8D-43F2-82F5-DBCEFAB37587}" srcOrd="0" destOrd="0" presId="urn:microsoft.com/office/officeart/2005/8/layout/cycle5"/>
    <dgm:cxn modelId="{1BE0164F-97AE-43B1-ACF4-4D0CD33F504C}" type="presOf" srcId="{3034E826-88BE-49AB-88E2-4233738F5E29}" destId="{54D93EDE-0AA0-4A5F-BC19-B95D434DF457}" srcOrd="0" destOrd="0" presId="urn:microsoft.com/office/officeart/2005/8/layout/cycle5"/>
    <dgm:cxn modelId="{C5329AA5-F270-414A-8838-AA85C7F28CF9}" type="presOf" srcId="{63DC4F0D-A1D0-4E69-A162-49E107A78383}" destId="{54B9565F-CAAE-45E8-B71D-210D18169B18}" srcOrd="0" destOrd="0" presId="urn:microsoft.com/office/officeart/2005/8/layout/cycle5"/>
    <dgm:cxn modelId="{B36B6522-731C-4E4B-BF7F-E4D0F1B2EFA8}" type="presOf" srcId="{E0F79EAF-D859-485E-AA99-5A5B43CD08CA}" destId="{60DEE901-B24E-4895-8F3B-29A7D1F9ED9B}" srcOrd="0" destOrd="0" presId="urn:microsoft.com/office/officeart/2005/8/layout/cycle5"/>
    <dgm:cxn modelId="{678E368B-0775-4445-861B-9739F44C024A}" srcId="{947FB228-5AFB-4BA4-86B7-F67D87B29F1A}" destId="{DC58ACA5-5A55-42D9-B416-5842944CABEB}" srcOrd="3" destOrd="0" parTransId="{1C7C1469-450F-44EB-A32F-0B8C123A91FB}" sibTransId="{B0AAAA61-F59D-469B-9F03-7071B50DB8B2}"/>
    <dgm:cxn modelId="{9438794D-5C1E-4234-B1FB-984BF99A0AE6}" srcId="{947FB228-5AFB-4BA4-86B7-F67D87B29F1A}" destId="{3034E826-88BE-49AB-88E2-4233738F5E29}" srcOrd="2" destOrd="0" parTransId="{74A007B8-790A-4726-98EC-DF569FA39166}" sibTransId="{C57C8E20-92D9-4666-B38F-133884BFC483}"/>
    <dgm:cxn modelId="{128C67D8-1142-4A4E-AD80-A92A9D4FBC9F}" type="presOf" srcId="{C57C8E20-92D9-4666-B38F-133884BFC483}" destId="{6CE1F41D-A36A-4B1F-896C-6D9D8F4B7A6B}" srcOrd="0" destOrd="0" presId="urn:microsoft.com/office/officeart/2005/8/layout/cycle5"/>
    <dgm:cxn modelId="{898251B0-5EF2-4808-A4E6-2414AB7AD46D}" srcId="{947FB228-5AFB-4BA4-86B7-F67D87B29F1A}" destId="{958797B1-7BDB-4169-B69F-1BB282A02EBD}" srcOrd="4" destOrd="0" parTransId="{8835BFB6-E54F-47F1-852F-61B5F19BD364}" sibTransId="{63DC4F0D-A1D0-4E69-A162-49E107A78383}"/>
    <dgm:cxn modelId="{829B856F-7627-4D2E-8409-B9126ACB88EB}" type="presParOf" srcId="{667926D3-B49D-4CDA-B97D-80953AC488E6}" destId="{60DEE901-B24E-4895-8F3B-29A7D1F9ED9B}" srcOrd="0" destOrd="0" presId="urn:microsoft.com/office/officeart/2005/8/layout/cycle5"/>
    <dgm:cxn modelId="{D4BA297F-1464-4550-AF39-5DC983080E36}" type="presParOf" srcId="{667926D3-B49D-4CDA-B97D-80953AC488E6}" destId="{CE28612D-D4E4-43D0-93B3-F3A107D91A54}" srcOrd="1" destOrd="0" presId="urn:microsoft.com/office/officeart/2005/8/layout/cycle5"/>
    <dgm:cxn modelId="{9ED8AF70-9815-4126-B4B1-0AA4AD4034F2}" type="presParOf" srcId="{667926D3-B49D-4CDA-B97D-80953AC488E6}" destId="{61164EE3-AB9A-4EBA-A4E4-C8A5267EAE24}" srcOrd="2" destOrd="0" presId="urn:microsoft.com/office/officeart/2005/8/layout/cycle5"/>
    <dgm:cxn modelId="{3912C463-0618-4B56-A700-21EBB5116BFF}" type="presParOf" srcId="{667926D3-B49D-4CDA-B97D-80953AC488E6}" destId="{290C5C6B-8A14-4CC2-B9CC-A697C0EDD3B9}" srcOrd="3" destOrd="0" presId="urn:microsoft.com/office/officeart/2005/8/layout/cycle5"/>
    <dgm:cxn modelId="{4136D711-937E-48A6-AA85-D09D3BA12678}" type="presParOf" srcId="{667926D3-B49D-4CDA-B97D-80953AC488E6}" destId="{F97F01BE-6BD7-4B41-8E41-4A4AFC1ECC21}" srcOrd="4" destOrd="0" presId="urn:microsoft.com/office/officeart/2005/8/layout/cycle5"/>
    <dgm:cxn modelId="{1AC0758A-5A70-4DEA-9E72-65D0A9E508E7}" type="presParOf" srcId="{667926D3-B49D-4CDA-B97D-80953AC488E6}" destId="{9387D0E4-BC8D-43F2-82F5-DBCEFAB37587}" srcOrd="5" destOrd="0" presId="urn:microsoft.com/office/officeart/2005/8/layout/cycle5"/>
    <dgm:cxn modelId="{11028A04-5E06-4FE6-9CCF-AD1099D61E06}" type="presParOf" srcId="{667926D3-B49D-4CDA-B97D-80953AC488E6}" destId="{54D93EDE-0AA0-4A5F-BC19-B95D434DF457}" srcOrd="6" destOrd="0" presId="urn:microsoft.com/office/officeart/2005/8/layout/cycle5"/>
    <dgm:cxn modelId="{4B9FF173-F5CD-41D9-8686-192D46616853}" type="presParOf" srcId="{667926D3-B49D-4CDA-B97D-80953AC488E6}" destId="{74362271-7D33-459D-8B19-DEFC79CEEDAC}" srcOrd="7" destOrd="0" presId="urn:microsoft.com/office/officeart/2005/8/layout/cycle5"/>
    <dgm:cxn modelId="{FA5B00E2-0D8C-4B36-AE18-9581CCA0BEDF}" type="presParOf" srcId="{667926D3-B49D-4CDA-B97D-80953AC488E6}" destId="{6CE1F41D-A36A-4B1F-896C-6D9D8F4B7A6B}" srcOrd="8" destOrd="0" presId="urn:microsoft.com/office/officeart/2005/8/layout/cycle5"/>
    <dgm:cxn modelId="{C54609A1-BB52-40A1-9914-30B8B1CE3C1F}" type="presParOf" srcId="{667926D3-B49D-4CDA-B97D-80953AC488E6}" destId="{20072D3C-BAE2-495A-BA72-B711C1762F97}" srcOrd="9" destOrd="0" presId="urn:microsoft.com/office/officeart/2005/8/layout/cycle5"/>
    <dgm:cxn modelId="{DDA95286-960B-4984-8F44-9A57AB56F52D}" type="presParOf" srcId="{667926D3-B49D-4CDA-B97D-80953AC488E6}" destId="{7F37E4DF-16E8-4E35-B2C2-A50ED9311E75}" srcOrd="10" destOrd="0" presId="urn:microsoft.com/office/officeart/2005/8/layout/cycle5"/>
    <dgm:cxn modelId="{7F483092-7D2A-415B-AA9E-4AC72181849B}" type="presParOf" srcId="{667926D3-B49D-4CDA-B97D-80953AC488E6}" destId="{05863E62-3E5A-48E0-BDED-9B74E096FF96}" srcOrd="11" destOrd="0" presId="urn:microsoft.com/office/officeart/2005/8/layout/cycle5"/>
    <dgm:cxn modelId="{BC31DE71-3015-479B-A9BF-80E82EDDED64}" type="presParOf" srcId="{667926D3-B49D-4CDA-B97D-80953AC488E6}" destId="{A7BFEA14-4843-460C-BEAF-851671F14BFD}" srcOrd="12" destOrd="0" presId="urn:microsoft.com/office/officeart/2005/8/layout/cycle5"/>
    <dgm:cxn modelId="{08497A56-7DA5-46A7-928F-F272DCC5D054}" type="presParOf" srcId="{667926D3-B49D-4CDA-B97D-80953AC488E6}" destId="{78F5DA61-9ADD-4E24-8081-18FB4AF95931}" srcOrd="13" destOrd="0" presId="urn:microsoft.com/office/officeart/2005/8/layout/cycle5"/>
    <dgm:cxn modelId="{2CCBFF3E-CE92-4118-9522-C3B66FF0300D}" type="presParOf" srcId="{667926D3-B49D-4CDA-B97D-80953AC488E6}" destId="{54B9565F-CAAE-45E8-B71D-210D18169B18}" srcOrd="14" destOrd="0" presId="urn:microsoft.com/office/officeart/2005/8/layout/cycle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19DD38B-622E-4333-AC52-928BCB04AF79}" type="doc">
      <dgm:prSet loTypeId="urn:microsoft.com/office/officeart/2005/8/layout/venn2" loCatId="relationship" qsTypeId="urn:microsoft.com/office/officeart/2005/8/quickstyle/3d1" qsCatId="3D" csTypeId="urn:microsoft.com/office/officeart/2005/8/colors/accent0_1" csCatId="mainScheme" phldr="1"/>
      <dgm:spPr/>
      <dgm:t>
        <a:bodyPr/>
        <a:lstStyle/>
        <a:p>
          <a:endParaRPr lang="en-US"/>
        </a:p>
      </dgm:t>
    </dgm:pt>
    <dgm:pt modelId="{E216DEF7-8387-4BA6-BA54-FEE1EED74D9D}">
      <dgm:prSet phldrT="[Text]">
        <dgm:style>
          <a:lnRef idx="2">
            <a:schemeClr val="dk1"/>
          </a:lnRef>
          <a:fillRef idx="1">
            <a:schemeClr val="lt1"/>
          </a:fillRef>
          <a:effectRef idx="0">
            <a:schemeClr val="dk1"/>
          </a:effectRef>
          <a:fontRef idx="minor">
            <a:schemeClr val="dk1"/>
          </a:fontRef>
        </dgm:style>
      </dgm:prSet>
      <dgm:spPr/>
      <dgm:t>
        <a:bodyPr/>
        <a:lstStyle/>
        <a:p>
          <a:r>
            <a:rPr lang="en-US" b="1" dirty="0"/>
            <a:t>PRIMARY FRAUD CLASSIFICATION</a:t>
          </a:r>
        </a:p>
      </dgm:t>
    </dgm:pt>
    <dgm:pt modelId="{EF713DEF-F8E6-4608-91C4-45694185C279}" type="parTrans" cxnId="{2C6FA3FB-3C42-4C58-A8F0-16B503B34059}">
      <dgm:prSet/>
      <dgm:spPr/>
      <dgm:t>
        <a:bodyPr/>
        <a:lstStyle/>
        <a:p>
          <a:endParaRPr lang="en-US"/>
        </a:p>
      </dgm:t>
    </dgm:pt>
    <dgm:pt modelId="{C15A147A-AF43-45BE-B8D5-00493627E537}" type="sibTrans" cxnId="{2C6FA3FB-3C42-4C58-A8F0-16B503B34059}">
      <dgm:prSet/>
      <dgm:spPr/>
      <dgm:t>
        <a:bodyPr/>
        <a:lstStyle/>
        <a:p>
          <a:endParaRPr lang="en-US"/>
        </a:p>
      </dgm:t>
    </dgm:pt>
    <dgm:pt modelId="{FD40E9A1-BD79-44B1-A29E-C312C65F1A97}">
      <dgm:prSet phldrT="[Text]">
        <dgm:style>
          <a:lnRef idx="2">
            <a:schemeClr val="dk1"/>
          </a:lnRef>
          <a:fillRef idx="1">
            <a:schemeClr val="lt1"/>
          </a:fillRef>
          <a:effectRef idx="0">
            <a:schemeClr val="dk1"/>
          </a:effectRef>
          <a:fontRef idx="minor">
            <a:schemeClr val="dk1"/>
          </a:fontRef>
        </dgm:style>
      </dgm:prSet>
      <dgm:spPr/>
      <dgm:t>
        <a:bodyPr/>
        <a:lstStyle/>
        <a:p>
          <a:r>
            <a:rPr lang="en-US" b="1" dirty="0"/>
            <a:t>SECONDARY FRAUD CLASSIFICATION</a:t>
          </a:r>
        </a:p>
      </dgm:t>
    </dgm:pt>
    <dgm:pt modelId="{1739BB57-54C9-4B06-8270-9FE3B05F7D7A}" type="parTrans" cxnId="{5B40D59A-022A-48B0-8FFE-E48C66656086}">
      <dgm:prSet/>
      <dgm:spPr/>
      <dgm:t>
        <a:bodyPr/>
        <a:lstStyle/>
        <a:p>
          <a:endParaRPr lang="en-US"/>
        </a:p>
      </dgm:t>
    </dgm:pt>
    <dgm:pt modelId="{194CCB06-55A9-4BB5-9206-664DCBD27E14}" type="sibTrans" cxnId="{5B40D59A-022A-48B0-8FFE-E48C66656086}">
      <dgm:prSet/>
      <dgm:spPr/>
      <dgm:t>
        <a:bodyPr/>
        <a:lstStyle/>
        <a:p>
          <a:endParaRPr lang="en-US"/>
        </a:p>
      </dgm:t>
    </dgm:pt>
    <dgm:pt modelId="{9F000034-3E60-4441-9FE0-9CC9FA0AE4BB}">
      <dgm:prSet phldrT="[Text]">
        <dgm:style>
          <a:lnRef idx="2">
            <a:schemeClr val="dk1"/>
          </a:lnRef>
          <a:fillRef idx="1">
            <a:schemeClr val="lt1"/>
          </a:fillRef>
          <a:effectRef idx="0">
            <a:schemeClr val="dk1"/>
          </a:effectRef>
          <a:fontRef idx="minor">
            <a:schemeClr val="dk1"/>
          </a:fontRef>
        </dgm:style>
      </dgm:prSet>
      <dgm:spPr/>
      <dgm:t>
        <a:bodyPr/>
        <a:lstStyle/>
        <a:p>
          <a:r>
            <a:rPr lang="en-US" b="1" dirty="0"/>
            <a:t>INHERENT FRAUD SCHEME</a:t>
          </a:r>
        </a:p>
      </dgm:t>
    </dgm:pt>
    <dgm:pt modelId="{294E5008-7562-419C-8722-B4B42E7D3F38}" type="parTrans" cxnId="{C2B9CBD6-CE03-477C-92E5-6766AA56822D}">
      <dgm:prSet/>
      <dgm:spPr/>
      <dgm:t>
        <a:bodyPr/>
        <a:lstStyle/>
        <a:p>
          <a:endParaRPr lang="en-US"/>
        </a:p>
      </dgm:t>
    </dgm:pt>
    <dgm:pt modelId="{33DA6956-85FC-43CD-BCAF-33958036B68B}" type="sibTrans" cxnId="{C2B9CBD6-CE03-477C-92E5-6766AA56822D}">
      <dgm:prSet/>
      <dgm:spPr/>
      <dgm:t>
        <a:bodyPr/>
        <a:lstStyle/>
        <a:p>
          <a:endParaRPr lang="en-US"/>
        </a:p>
      </dgm:t>
    </dgm:pt>
    <dgm:pt modelId="{D2B841DE-CB44-41FE-9913-83A17566F0CB}">
      <dgm:prSet phldrT="[Text]">
        <dgm:style>
          <a:lnRef idx="2">
            <a:schemeClr val="dk1"/>
          </a:lnRef>
          <a:fillRef idx="1">
            <a:schemeClr val="lt1"/>
          </a:fillRef>
          <a:effectRef idx="0">
            <a:schemeClr val="dk1"/>
          </a:effectRef>
          <a:fontRef idx="minor">
            <a:schemeClr val="dk1"/>
          </a:fontRef>
        </dgm:style>
      </dgm:prSet>
      <dgm:spPr/>
      <dgm:t>
        <a:bodyPr/>
        <a:lstStyle/>
        <a:p>
          <a:r>
            <a:rPr lang="en-US" b="1" dirty="0"/>
            <a:t>FRAUD </a:t>
          </a:r>
          <a:endParaRPr lang="en-US" b="1" dirty="0" smtClean="0"/>
        </a:p>
        <a:p>
          <a:r>
            <a:rPr lang="en-US" b="1" dirty="0" smtClean="0"/>
            <a:t>RISK</a:t>
          </a:r>
        </a:p>
        <a:p>
          <a:r>
            <a:rPr lang="en-US" b="1" dirty="0" smtClean="0"/>
            <a:t>STATEMENT </a:t>
          </a:r>
          <a:endParaRPr lang="en-US" b="1" dirty="0"/>
        </a:p>
      </dgm:t>
    </dgm:pt>
    <dgm:pt modelId="{DB60678B-93D1-45A2-A4C3-15CFAFB3272E}" type="parTrans" cxnId="{5D67021E-AA04-42F6-9394-B64C21D5B001}">
      <dgm:prSet/>
      <dgm:spPr/>
      <dgm:t>
        <a:bodyPr/>
        <a:lstStyle/>
        <a:p>
          <a:endParaRPr lang="en-US"/>
        </a:p>
      </dgm:t>
    </dgm:pt>
    <dgm:pt modelId="{B13737BB-511E-4CE1-8E89-9BF3288BE7E7}" type="sibTrans" cxnId="{5D67021E-AA04-42F6-9394-B64C21D5B001}">
      <dgm:prSet/>
      <dgm:spPr/>
      <dgm:t>
        <a:bodyPr/>
        <a:lstStyle/>
        <a:p>
          <a:endParaRPr lang="en-US"/>
        </a:p>
      </dgm:t>
    </dgm:pt>
    <dgm:pt modelId="{7D6F1B63-EDC3-4565-A073-F32C84A95059}" type="pres">
      <dgm:prSet presAssocID="{419DD38B-622E-4333-AC52-928BCB04AF79}" presName="Name0" presStyleCnt="0">
        <dgm:presLayoutVars>
          <dgm:chMax val="7"/>
          <dgm:resizeHandles val="exact"/>
        </dgm:presLayoutVars>
      </dgm:prSet>
      <dgm:spPr/>
      <dgm:t>
        <a:bodyPr/>
        <a:lstStyle/>
        <a:p>
          <a:endParaRPr lang="en-US"/>
        </a:p>
      </dgm:t>
    </dgm:pt>
    <dgm:pt modelId="{2625F7EE-4B1B-4252-A04A-DF35ABB63616}" type="pres">
      <dgm:prSet presAssocID="{419DD38B-622E-4333-AC52-928BCB04AF79}" presName="comp1" presStyleCnt="0"/>
      <dgm:spPr/>
      <dgm:t>
        <a:bodyPr/>
        <a:lstStyle/>
        <a:p>
          <a:endParaRPr lang="en-US"/>
        </a:p>
      </dgm:t>
    </dgm:pt>
    <dgm:pt modelId="{4FAA02EF-11B9-4A97-8F2B-83E834FCE673}" type="pres">
      <dgm:prSet presAssocID="{419DD38B-622E-4333-AC52-928BCB04AF79}" presName="circle1" presStyleLbl="node1" presStyleIdx="0" presStyleCnt="4" custLinFactNeighborX="1200" custLinFactNeighborY="400"/>
      <dgm:spPr/>
      <dgm:t>
        <a:bodyPr/>
        <a:lstStyle/>
        <a:p>
          <a:endParaRPr lang="en-US"/>
        </a:p>
      </dgm:t>
    </dgm:pt>
    <dgm:pt modelId="{A9B17424-6645-43F6-BD3B-29FDFB114EC7}" type="pres">
      <dgm:prSet presAssocID="{419DD38B-622E-4333-AC52-928BCB04AF79}" presName="c1text" presStyleLbl="node1" presStyleIdx="0" presStyleCnt="4">
        <dgm:presLayoutVars>
          <dgm:bulletEnabled val="1"/>
        </dgm:presLayoutVars>
      </dgm:prSet>
      <dgm:spPr/>
      <dgm:t>
        <a:bodyPr/>
        <a:lstStyle/>
        <a:p>
          <a:endParaRPr lang="en-US"/>
        </a:p>
      </dgm:t>
    </dgm:pt>
    <dgm:pt modelId="{DCAD5996-DE4D-4FD1-9692-3892932AE18B}" type="pres">
      <dgm:prSet presAssocID="{419DD38B-622E-4333-AC52-928BCB04AF79}" presName="comp2" presStyleCnt="0"/>
      <dgm:spPr/>
      <dgm:t>
        <a:bodyPr/>
        <a:lstStyle/>
        <a:p>
          <a:endParaRPr lang="en-US"/>
        </a:p>
      </dgm:t>
    </dgm:pt>
    <dgm:pt modelId="{DA691786-B427-4C69-84DF-0A787A5E5908}" type="pres">
      <dgm:prSet presAssocID="{419DD38B-622E-4333-AC52-928BCB04AF79}" presName="circle2" presStyleLbl="node1" presStyleIdx="1" presStyleCnt="4"/>
      <dgm:spPr/>
      <dgm:t>
        <a:bodyPr/>
        <a:lstStyle/>
        <a:p>
          <a:endParaRPr lang="en-US"/>
        </a:p>
      </dgm:t>
    </dgm:pt>
    <dgm:pt modelId="{4E9E55EC-1FF4-4A7C-AD8F-03A85BD12EAF}" type="pres">
      <dgm:prSet presAssocID="{419DD38B-622E-4333-AC52-928BCB04AF79}" presName="c2text" presStyleLbl="node1" presStyleIdx="1" presStyleCnt="4">
        <dgm:presLayoutVars>
          <dgm:bulletEnabled val="1"/>
        </dgm:presLayoutVars>
      </dgm:prSet>
      <dgm:spPr/>
      <dgm:t>
        <a:bodyPr/>
        <a:lstStyle/>
        <a:p>
          <a:endParaRPr lang="en-US"/>
        </a:p>
      </dgm:t>
    </dgm:pt>
    <dgm:pt modelId="{5D3D1C8B-833A-455D-BAF7-16D0230244BC}" type="pres">
      <dgm:prSet presAssocID="{419DD38B-622E-4333-AC52-928BCB04AF79}" presName="comp3" presStyleCnt="0"/>
      <dgm:spPr/>
      <dgm:t>
        <a:bodyPr/>
        <a:lstStyle/>
        <a:p>
          <a:endParaRPr lang="en-US"/>
        </a:p>
      </dgm:t>
    </dgm:pt>
    <dgm:pt modelId="{24E1B3FD-158D-48FC-9CAD-159AEA6598A9}" type="pres">
      <dgm:prSet presAssocID="{419DD38B-622E-4333-AC52-928BCB04AF79}" presName="circle3" presStyleLbl="node1" presStyleIdx="2" presStyleCnt="4"/>
      <dgm:spPr/>
      <dgm:t>
        <a:bodyPr/>
        <a:lstStyle/>
        <a:p>
          <a:endParaRPr lang="en-US"/>
        </a:p>
      </dgm:t>
    </dgm:pt>
    <dgm:pt modelId="{5230C7AE-4ADB-49E6-A76C-C97507A98435}" type="pres">
      <dgm:prSet presAssocID="{419DD38B-622E-4333-AC52-928BCB04AF79}" presName="c3text" presStyleLbl="node1" presStyleIdx="2" presStyleCnt="4">
        <dgm:presLayoutVars>
          <dgm:bulletEnabled val="1"/>
        </dgm:presLayoutVars>
      </dgm:prSet>
      <dgm:spPr/>
      <dgm:t>
        <a:bodyPr/>
        <a:lstStyle/>
        <a:p>
          <a:endParaRPr lang="en-US"/>
        </a:p>
      </dgm:t>
    </dgm:pt>
    <dgm:pt modelId="{3BBA1E1E-5742-467F-AFC2-96E992D49370}" type="pres">
      <dgm:prSet presAssocID="{419DD38B-622E-4333-AC52-928BCB04AF79}" presName="comp4" presStyleCnt="0"/>
      <dgm:spPr/>
      <dgm:t>
        <a:bodyPr/>
        <a:lstStyle/>
        <a:p>
          <a:endParaRPr lang="en-US"/>
        </a:p>
      </dgm:t>
    </dgm:pt>
    <dgm:pt modelId="{2DB29109-0CE0-4308-90B3-E0161060DDD1}" type="pres">
      <dgm:prSet presAssocID="{419DD38B-622E-4333-AC52-928BCB04AF79}" presName="circle4" presStyleLbl="node1" presStyleIdx="3" presStyleCnt="4"/>
      <dgm:spPr/>
      <dgm:t>
        <a:bodyPr/>
        <a:lstStyle/>
        <a:p>
          <a:endParaRPr lang="en-US"/>
        </a:p>
      </dgm:t>
    </dgm:pt>
    <dgm:pt modelId="{D7B270AC-F98B-4431-97BB-D7346E402544}" type="pres">
      <dgm:prSet presAssocID="{419DD38B-622E-4333-AC52-928BCB04AF79}" presName="c4text" presStyleLbl="node1" presStyleIdx="3" presStyleCnt="4">
        <dgm:presLayoutVars>
          <dgm:bulletEnabled val="1"/>
        </dgm:presLayoutVars>
      </dgm:prSet>
      <dgm:spPr/>
      <dgm:t>
        <a:bodyPr/>
        <a:lstStyle/>
        <a:p>
          <a:endParaRPr lang="en-US"/>
        </a:p>
      </dgm:t>
    </dgm:pt>
  </dgm:ptLst>
  <dgm:cxnLst>
    <dgm:cxn modelId="{92E6C962-094F-4B31-8F67-F5C7CFABC192}" type="presOf" srcId="{E216DEF7-8387-4BA6-BA54-FEE1EED74D9D}" destId="{A9B17424-6645-43F6-BD3B-29FDFB114EC7}" srcOrd="1" destOrd="0" presId="urn:microsoft.com/office/officeart/2005/8/layout/venn2"/>
    <dgm:cxn modelId="{9FB02F9C-178F-4221-B89C-46A9BEBDA7F0}" type="presOf" srcId="{9F000034-3E60-4441-9FE0-9CC9FA0AE4BB}" destId="{5230C7AE-4ADB-49E6-A76C-C97507A98435}" srcOrd="1" destOrd="0" presId="urn:microsoft.com/office/officeart/2005/8/layout/venn2"/>
    <dgm:cxn modelId="{6B4FC1CD-B809-46DF-80B2-86D0533AC4F5}" type="presOf" srcId="{E216DEF7-8387-4BA6-BA54-FEE1EED74D9D}" destId="{4FAA02EF-11B9-4A97-8F2B-83E834FCE673}" srcOrd="0" destOrd="0" presId="urn:microsoft.com/office/officeart/2005/8/layout/venn2"/>
    <dgm:cxn modelId="{4E8059DC-ED45-4610-A74C-BA57D92DAA67}" type="presOf" srcId="{D2B841DE-CB44-41FE-9913-83A17566F0CB}" destId="{D7B270AC-F98B-4431-97BB-D7346E402544}" srcOrd="1" destOrd="0" presId="urn:microsoft.com/office/officeart/2005/8/layout/venn2"/>
    <dgm:cxn modelId="{2C6FA3FB-3C42-4C58-A8F0-16B503B34059}" srcId="{419DD38B-622E-4333-AC52-928BCB04AF79}" destId="{E216DEF7-8387-4BA6-BA54-FEE1EED74D9D}" srcOrd="0" destOrd="0" parTransId="{EF713DEF-F8E6-4608-91C4-45694185C279}" sibTransId="{C15A147A-AF43-45BE-B8D5-00493627E537}"/>
    <dgm:cxn modelId="{B7D480CC-421D-407F-BA0D-D9F545CE9A68}" type="presOf" srcId="{419DD38B-622E-4333-AC52-928BCB04AF79}" destId="{7D6F1B63-EDC3-4565-A073-F32C84A95059}" srcOrd="0" destOrd="0" presId="urn:microsoft.com/office/officeart/2005/8/layout/venn2"/>
    <dgm:cxn modelId="{A3D82112-8775-4C0E-AB39-25279A6402DF}" type="presOf" srcId="{FD40E9A1-BD79-44B1-A29E-C312C65F1A97}" destId="{DA691786-B427-4C69-84DF-0A787A5E5908}" srcOrd="0" destOrd="0" presId="urn:microsoft.com/office/officeart/2005/8/layout/venn2"/>
    <dgm:cxn modelId="{C2B9CBD6-CE03-477C-92E5-6766AA56822D}" srcId="{419DD38B-622E-4333-AC52-928BCB04AF79}" destId="{9F000034-3E60-4441-9FE0-9CC9FA0AE4BB}" srcOrd="2" destOrd="0" parTransId="{294E5008-7562-419C-8722-B4B42E7D3F38}" sibTransId="{33DA6956-85FC-43CD-BCAF-33958036B68B}"/>
    <dgm:cxn modelId="{5B40D59A-022A-48B0-8FFE-E48C66656086}" srcId="{419DD38B-622E-4333-AC52-928BCB04AF79}" destId="{FD40E9A1-BD79-44B1-A29E-C312C65F1A97}" srcOrd="1" destOrd="0" parTransId="{1739BB57-54C9-4B06-8270-9FE3B05F7D7A}" sibTransId="{194CCB06-55A9-4BB5-9206-664DCBD27E14}"/>
    <dgm:cxn modelId="{5E4444B4-0505-472D-A640-4551B8D06CC6}" type="presOf" srcId="{D2B841DE-CB44-41FE-9913-83A17566F0CB}" destId="{2DB29109-0CE0-4308-90B3-E0161060DDD1}" srcOrd="0" destOrd="0" presId="urn:microsoft.com/office/officeart/2005/8/layout/venn2"/>
    <dgm:cxn modelId="{5D67021E-AA04-42F6-9394-B64C21D5B001}" srcId="{419DD38B-622E-4333-AC52-928BCB04AF79}" destId="{D2B841DE-CB44-41FE-9913-83A17566F0CB}" srcOrd="3" destOrd="0" parTransId="{DB60678B-93D1-45A2-A4C3-15CFAFB3272E}" sibTransId="{B13737BB-511E-4CE1-8E89-9BF3288BE7E7}"/>
    <dgm:cxn modelId="{28E292B3-D443-41AE-B2AE-A188269B6047}" type="presOf" srcId="{9F000034-3E60-4441-9FE0-9CC9FA0AE4BB}" destId="{24E1B3FD-158D-48FC-9CAD-159AEA6598A9}" srcOrd="0" destOrd="0" presId="urn:microsoft.com/office/officeart/2005/8/layout/venn2"/>
    <dgm:cxn modelId="{DF6EC6EA-4630-4CF6-8A1B-9AEE3DF6E8E8}" type="presOf" srcId="{FD40E9A1-BD79-44B1-A29E-C312C65F1A97}" destId="{4E9E55EC-1FF4-4A7C-AD8F-03A85BD12EAF}" srcOrd="1" destOrd="0" presId="urn:microsoft.com/office/officeart/2005/8/layout/venn2"/>
    <dgm:cxn modelId="{32E2C232-FF92-48BD-A8F7-AD30CE5CD916}" type="presParOf" srcId="{7D6F1B63-EDC3-4565-A073-F32C84A95059}" destId="{2625F7EE-4B1B-4252-A04A-DF35ABB63616}" srcOrd="0" destOrd="0" presId="urn:microsoft.com/office/officeart/2005/8/layout/venn2"/>
    <dgm:cxn modelId="{8DFD26BC-8096-4DFC-A32C-024B4727B5DF}" type="presParOf" srcId="{2625F7EE-4B1B-4252-A04A-DF35ABB63616}" destId="{4FAA02EF-11B9-4A97-8F2B-83E834FCE673}" srcOrd="0" destOrd="0" presId="urn:microsoft.com/office/officeart/2005/8/layout/venn2"/>
    <dgm:cxn modelId="{0BF3AE27-F0A2-47CC-9BE6-9E16C761301E}" type="presParOf" srcId="{2625F7EE-4B1B-4252-A04A-DF35ABB63616}" destId="{A9B17424-6645-43F6-BD3B-29FDFB114EC7}" srcOrd="1" destOrd="0" presId="urn:microsoft.com/office/officeart/2005/8/layout/venn2"/>
    <dgm:cxn modelId="{5C95C483-645E-4D22-970A-6896E350FCBF}" type="presParOf" srcId="{7D6F1B63-EDC3-4565-A073-F32C84A95059}" destId="{DCAD5996-DE4D-4FD1-9692-3892932AE18B}" srcOrd="1" destOrd="0" presId="urn:microsoft.com/office/officeart/2005/8/layout/venn2"/>
    <dgm:cxn modelId="{89CB3F42-9B1D-413B-B120-D4D55CDC8E52}" type="presParOf" srcId="{DCAD5996-DE4D-4FD1-9692-3892932AE18B}" destId="{DA691786-B427-4C69-84DF-0A787A5E5908}" srcOrd="0" destOrd="0" presId="urn:microsoft.com/office/officeart/2005/8/layout/venn2"/>
    <dgm:cxn modelId="{BD86BD5E-C199-45B1-A772-2F1DDC369CEC}" type="presParOf" srcId="{DCAD5996-DE4D-4FD1-9692-3892932AE18B}" destId="{4E9E55EC-1FF4-4A7C-AD8F-03A85BD12EAF}" srcOrd="1" destOrd="0" presId="urn:microsoft.com/office/officeart/2005/8/layout/venn2"/>
    <dgm:cxn modelId="{EC58CDDC-BD2F-4450-8C75-34EA5FDCC71D}" type="presParOf" srcId="{7D6F1B63-EDC3-4565-A073-F32C84A95059}" destId="{5D3D1C8B-833A-455D-BAF7-16D0230244BC}" srcOrd="2" destOrd="0" presId="urn:microsoft.com/office/officeart/2005/8/layout/venn2"/>
    <dgm:cxn modelId="{EE07CF02-257A-4B71-B452-249FAA09DC2A}" type="presParOf" srcId="{5D3D1C8B-833A-455D-BAF7-16D0230244BC}" destId="{24E1B3FD-158D-48FC-9CAD-159AEA6598A9}" srcOrd="0" destOrd="0" presId="urn:microsoft.com/office/officeart/2005/8/layout/venn2"/>
    <dgm:cxn modelId="{61205AF1-072D-4FDA-BB73-BC64594C1654}" type="presParOf" srcId="{5D3D1C8B-833A-455D-BAF7-16D0230244BC}" destId="{5230C7AE-4ADB-49E6-A76C-C97507A98435}" srcOrd="1" destOrd="0" presId="urn:microsoft.com/office/officeart/2005/8/layout/venn2"/>
    <dgm:cxn modelId="{793012C1-D876-4DDD-A0F8-57A095130249}" type="presParOf" srcId="{7D6F1B63-EDC3-4565-A073-F32C84A95059}" destId="{3BBA1E1E-5742-467F-AFC2-96E992D49370}" srcOrd="3" destOrd="0" presId="urn:microsoft.com/office/officeart/2005/8/layout/venn2"/>
    <dgm:cxn modelId="{1387A8F7-ED32-4318-BF16-1873257D9307}" type="presParOf" srcId="{3BBA1E1E-5742-467F-AFC2-96E992D49370}" destId="{2DB29109-0CE0-4308-90B3-E0161060DDD1}" srcOrd="0" destOrd="0" presId="urn:microsoft.com/office/officeart/2005/8/layout/venn2"/>
    <dgm:cxn modelId="{6A26CA35-9B14-4CD9-82C9-49914C3DAA17}" type="presParOf" srcId="{3BBA1E1E-5742-467F-AFC2-96E992D49370}" destId="{D7B270AC-F98B-4431-97BB-D7346E402544}" srcOrd="1" destOrd="0" presId="urn:microsoft.com/office/officeart/2005/8/layout/venn2"/>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E6042A9F-8AFB-4173-8102-D16A971BE3E0}" type="doc">
      <dgm:prSet loTypeId="urn:microsoft.com/office/officeart/2005/8/layout/pyramid3" loCatId="pyramid" qsTypeId="urn:microsoft.com/office/officeart/2005/8/quickstyle/simple1" qsCatId="simple" csTypeId="urn:microsoft.com/office/officeart/2005/8/colors/accent1_2" csCatId="accent1" phldr="1"/>
      <dgm:spPr/>
    </dgm:pt>
    <dgm:pt modelId="{C01C9183-EA87-4DF6-88EC-B028CCDA1414}">
      <dgm:prSet phldrT="[Text]" custT="1"/>
      <dgm:spPr/>
      <dgm:t>
        <a:bodyPr/>
        <a:lstStyle/>
        <a:p>
          <a:r>
            <a:rPr lang="en-US" sz="3200" dirty="0" smtClean="0"/>
            <a:t>Specific Identification</a:t>
          </a:r>
          <a:endParaRPr lang="en-US" sz="3200" dirty="0"/>
        </a:p>
      </dgm:t>
    </dgm:pt>
    <dgm:pt modelId="{57458473-238A-48C5-A409-D60528F5DE13}" type="parTrans" cxnId="{6F27EB39-8CD5-4DCF-A79A-91CD5DCF84AF}">
      <dgm:prSet/>
      <dgm:spPr/>
      <dgm:t>
        <a:bodyPr/>
        <a:lstStyle/>
        <a:p>
          <a:endParaRPr lang="en-US"/>
        </a:p>
      </dgm:t>
    </dgm:pt>
    <dgm:pt modelId="{6D3135F4-7652-4065-B4CE-EA6D50BE74D4}" type="sibTrans" cxnId="{6F27EB39-8CD5-4DCF-A79A-91CD5DCF84AF}">
      <dgm:prSet/>
      <dgm:spPr/>
      <dgm:t>
        <a:bodyPr/>
        <a:lstStyle/>
        <a:p>
          <a:endParaRPr lang="en-US"/>
        </a:p>
      </dgm:t>
    </dgm:pt>
    <dgm:pt modelId="{B7917758-374F-48B5-BF59-161421F5A6C1}">
      <dgm:prSet phldrT="[Text]" custT="1"/>
      <dgm:spPr/>
      <dgm:t>
        <a:bodyPr/>
        <a:lstStyle/>
        <a:p>
          <a:r>
            <a:rPr lang="en-US" sz="2800" dirty="0" smtClean="0"/>
            <a:t>Internal Control Avoidance</a:t>
          </a:r>
          <a:endParaRPr lang="en-US" sz="2800" dirty="0"/>
        </a:p>
      </dgm:t>
    </dgm:pt>
    <dgm:pt modelId="{5A32B508-0601-4046-BE8C-1E6C76665C44}" type="parTrans" cxnId="{518C39D2-991D-49A7-870F-363545F6ECDF}">
      <dgm:prSet/>
      <dgm:spPr/>
      <dgm:t>
        <a:bodyPr/>
        <a:lstStyle/>
        <a:p>
          <a:endParaRPr lang="en-US"/>
        </a:p>
      </dgm:t>
    </dgm:pt>
    <dgm:pt modelId="{29A9EE76-7902-40E5-A5E3-2C3264380B6A}" type="sibTrans" cxnId="{518C39D2-991D-49A7-870F-363545F6ECDF}">
      <dgm:prSet/>
      <dgm:spPr/>
      <dgm:t>
        <a:bodyPr/>
        <a:lstStyle/>
        <a:p>
          <a:endParaRPr lang="en-US"/>
        </a:p>
      </dgm:t>
    </dgm:pt>
    <dgm:pt modelId="{F68A88F2-A976-41C5-8BE6-B4A02BA7483A}">
      <dgm:prSet phldrT="[Text]" custT="1"/>
      <dgm:spPr/>
      <dgm:t>
        <a:bodyPr/>
        <a:lstStyle/>
        <a:p>
          <a:r>
            <a:rPr lang="en-US" sz="2800" dirty="0" smtClean="0"/>
            <a:t>Sample</a:t>
          </a:r>
          <a:endParaRPr lang="en-US" sz="2800" dirty="0"/>
        </a:p>
      </dgm:t>
    </dgm:pt>
    <dgm:pt modelId="{43BBEE09-4952-47F6-88FC-CF54031D50A3}" type="parTrans" cxnId="{7A548CE8-F6A1-4662-BCC3-DF985F591AA4}">
      <dgm:prSet/>
      <dgm:spPr/>
      <dgm:t>
        <a:bodyPr/>
        <a:lstStyle/>
        <a:p>
          <a:endParaRPr lang="en-US"/>
        </a:p>
      </dgm:t>
    </dgm:pt>
    <dgm:pt modelId="{6BD33D31-3AC5-45D6-BEA4-6DA0543C1A0C}" type="sibTrans" cxnId="{7A548CE8-F6A1-4662-BCC3-DF985F591AA4}">
      <dgm:prSet/>
      <dgm:spPr/>
      <dgm:t>
        <a:bodyPr/>
        <a:lstStyle/>
        <a:p>
          <a:endParaRPr lang="en-US"/>
        </a:p>
      </dgm:t>
    </dgm:pt>
    <dgm:pt modelId="{D7D0E40E-A534-4858-A6A8-D0F8C48C1413}" type="pres">
      <dgm:prSet presAssocID="{E6042A9F-8AFB-4173-8102-D16A971BE3E0}" presName="Name0" presStyleCnt="0">
        <dgm:presLayoutVars>
          <dgm:dir/>
          <dgm:animLvl val="lvl"/>
          <dgm:resizeHandles val="exact"/>
        </dgm:presLayoutVars>
      </dgm:prSet>
      <dgm:spPr/>
    </dgm:pt>
    <dgm:pt modelId="{1065389A-FAC8-45E6-B851-471D8DE0BDA2}" type="pres">
      <dgm:prSet presAssocID="{C01C9183-EA87-4DF6-88EC-B028CCDA1414}" presName="Name8" presStyleCnt="0"/>
      <dgm:spPr/>
    </dgm:pt>
    <dgm:pt modelId="{41754353-96D7-434D-B822-8E153B0AF43D}" type="pres">
      <dgm:prSet presAssocID="{C01C9183-EA87-4DF6-88EC-B028CCDA1414}" presName="level" presStyleLbl="node1" presStyleIdx="0" presStyleCnt="3">
        <dgm:presLayoutVars>
          <dgm:chMax val="1"/>
          <dgm:bulletEnabled val="1"/>
        </dgm:presLayoutVars>
      </dgm:prSet>
      <dgm:spPr/>
      <dgm:t>
        <a:bodyPr/>
        <a:lstStyle/>
        <a:p>
          <a:endParaRPr lang="en-US"/>
        </a:p>
      </dgm:t>
    </dgm:pt>
    <dgm:pt modelId="{86ACA02E-2505-4E01-A403-767C80AD6E69}" type="pres">
      <dgm:prSet presAssocID="{C01C9183-EA87-4DF6-88EC-B028CCDA1414}" presName="levelTx" presStyleLbl="revTx" presStyleIdx="0" presStyleCnt="0">
        <dgm:presLayoutVars>
          <dgm:chMax val="1"/>
          <dgm:bulletEnabled val="1"/>
        </dgm:presLayoutVars>
      </dgm:prSet>
      <dgm:spPr/>
      <dgm:t>
        <a:bodyPr/>
        <a:lstStyle/>
        <a:p>
          <a:endParaRPr lang="en-US"/>
        </a:p>
      </dgm:t>
    </dgm:pt>
    <dgm:pt modelId="{A5D1A3CB-BEC1-4B16-BEEA-34E12E94765C}" type="pres">
      <dgm:prSet presAssocID="{B7917758-374F-48B5-BF59-161421F5A6C1}" presName="Name8" presStyleCnt="0"/>
      <dgm:spPr/>
    </dgm:pt>
    <dgm:pt modelId="{4E704A6F-B21A-4223-B732-E0E30D2D9832}" type="pres">
      <dgm:prSet presAssocID="{B7917758-374F-48B5-BF59-161421F5A6C1}" presName="level" presStyleLbl="node1" presStyleIdx="1" presStyleCnt="3">
        <dgm:presLayoutVars>
          <dgm:chMax val="1"/>
          <dgm:bulletEnabled val="1"/>
        </dgm:presLayoutVars>
      </dgm:prSet>
      <dgm:spPr/>
      <dgm:t>
        <a:bodyPr/>
        <a:lstStyle/>
        <a:p>
          <a:endParaRPr lang="en-US"/>
        </a:p>
      </dgm:t>
    </dgm:pt>
    <dgm:pt modelId="{92E4B97A-75DF-4861-B3AC-A4CEE861C40C}" type="pres">
      <dgm:prSet presAssocID="{B7917758-374F-48B5-BF59-161421F5A6C1}" presName="levelTx" presStyleLbl="revTx" presStyleIdx="0" presStyleCnt="0">
        <dgm:presLayoutVars>
          <dgm:chMax val="1"/>
          <dgm:bulletEnabled val="1"/>
        </dgm:presLayoutVars>
      </dgm:prSet>
      <dgm:spPr/>
      <dgm:t>
        <a:bodyPr/>
        <a:lstStyle/>
        <a:p>
          <a:endParaRPr lang="en-US"/>
        </a:p>
      </dgm:t>
    </dgm:pt>
    <dgm:pt modelId="{4D630B84-A9B5-4024-A5A6-AAE4BBE66FA0}" type="pres">
      <dgm:prSet presAssocID="{F68A88F2-A976-41C5-8BE6-B4A02BA7483A}" presName="Name8" presStyleCnt="0"/>
      <dgm:spPr/>
    </dgm:pt>
    <dgm:pt modelId="{34EB3C35-3AE8-4E53-A432-5B0FDAB3FAF6}" type="pres">
      <dgm:prSet presAssocID="{F68A88F2-A976-41C5-8BE6-B4A02BA7483A}" presName="level" presStyleLbl="node1" presStyleIdx="2" presStyleCnt="3">
        <dgm:presLayoutVars>
          <dgm:chMax val="1"/>
          <dgm:bulletEnabled val="1"/>
        </dgm:presLayoutVars>
      </dgm:prSet>
      <dgm:spPr/>
      <dgm:t>
        <a:bodyPr/>
        <a:lstStyle/>
        <a:p>
          <a:endParaRPr lang="en-US"/>
        </a:p>
      </dgm:t>
    </dgm:pt>
    <dgm:pt modelId="{D3504C4F-466F-44BB-AE3B-11D967B46E23}" type="pres">
      <dgm:prSet presAssocID="{F68A88F2-A976-41C5-8BE6-B4A02BA7483A}" presName="levelTx" presStyleLbl="revTx" presStyleIdx="0" presStyleCnt="0">
        <dgm:presLayoutVars>
          <dgm:chMax val="1"/>
          <dgm:bulletEnabled val="1"/>
        </dgm:presLayoutVars>
      </dgm:prSet>
      <dgm:spPr/>
      <dgm:t>
        <a:bodyPr/>
        <a:lstStyle/>
        <a:p>
          <a:endParaRPr lang="en-US"/>
        </a:p>
      </dgm:t>
    </dgm:pt>
  </dgm:ptLst>
  <dgm:cxnLst>
    <dgm:cxn modelId="{D1569CFF-F45A-4BB7-B43F-B6BA8855A9AE}" type="presOf" srcId="{C01C9183-EA87-4DF6-88EC-B028CCDA1414}" destId="{86ACA02E-2505-4E01-A403-767C80AD6E69}" srcOrd="1" destOrd="0" presId="urn:microsoft.com/office/officeart/2005/8/layout/pyramid3"/>
    <dgm:cxn modelId="{ADA83B25-5225-4879-9EF7-08C8A1A8FAED}" type="presOf" srcId="{B7917758-374F-48B5-BF59-161421F5A6C1}" destId="{92E4B97A-75DF-4861-B3AC-A4CEE861C40C}" srcOrd="1" destOrd="0" presId="urn:microsoft.com/office/officeart/2005/8/layout/pyramid3"/>
    <dgm:cxn modelId="{7B9EF133-9272-45C0-8C4E-E35DE61EECBD}" type="presOf" srcId="{C01C9183-EA87-4DF6-88EC-B028CCDA1414}" destId="{41754353-96D7-434D-B822-8E153B0AF43D}" srcOrd="0" destOrd="0" presId="urn:microsoft.com/office/officeart/2005/8/layout/pyramid3"/>
    <dgm:cxn modelId="{734D9FB1-D948-40B1-9FF7-5D9222C751E7}" type="presOf" srcId="{B7917758-374F-48B5-BF59-161421F5A6C1}" destId="{4E704A6F-B21A-4223-B732-E0E30D2D9832}" srcOrd="0" destOrd="0" presId="urn:microsoft.com/office/officeart/2005/8/layout/pyramid3"/>
    <dgm:cxn modelId="{7A548CE8-F6A1-4662-BCC3-DF985F591AA4}" srcId="{E6042A9F-8AFB-4173-8102-D16A971BE3E0}" destId="{F68A88F2-A976-41C5-8BE6-B4A02BA7483A}" srcOrd="2" destOrd="0" parTransId="{43BBEE09-4952-47F6-88FC-CF54031D50A3}" sibTransId="{6BD33D31-3AC5-45D6-BEA4-6DA0543C1A0C}"/>
    <dgm:cxn modelId="{2CABE609-4453-4970-B9F2-2F65DD818A97}" type="presOf" srcId="{E6042A9F-8AFB-4173-8102-D16A971BE3E0}" destId="{D7D0E40E-A534-4858-A6A8-D0F8C48C1413}" srcOrd="0" destOrd="0" presId="urn:microsoft.com/office/officeart/2005/8/layout/pyramid3"/>
    <dgm:cxn modelId="{3C9D5E72-D76E-4093-8AE3-2082C83E53EC}" type="presOf" srcId="{F68A88F2-A976-41C5-8BE6-B4A02BA7483A}" destId="{34EB3C35-3AE8-4E53-A432-5B0FDAB3FAF6}" srcOrd="0" destOrd="0" presId="urn:microsoft.com/office/officeart/2005/8/layout/pyramid3"/>
    <dgm:cxn modelId="{6F27EB39-8CD5-4DCF-A79A-91CD5DCF84AF}" srcId="{E6042A9F-8AFB-4173-8102-D16A971BE3E0}" destId="{C01C9183-EA87-4DF6-88EC-B028CCDA1414}" srcOrd="0" destOrd="0" parTransId="{57458473-238A-48C5-A409-D60528F5DE13}" sibTransId="{6D3135F4-7652-4065-B4CE-EA6D50BE74D4}"/>
    <dgm:cxn modelId="{E34AE7BA-F2B5-4392-88DB-543AA9762D55}" type="presOf" srcId="{F68A88F2-A976-41C5-8BE6-B4A02BA7483A}" destId="{D3504C4F-466F-44BB-AE3B-11D967B46E23}" srcOrd="1" destOrd="0" presId="urn:microsoft.com/office/officeart/2005/8/layout/pyramid3"/>
    <dgm:cxn modelId="{518C39D2-991D-49A7-870F-363545F6ECDF}" srcId="{E6042A9F-8AFB-4173-8102-D16A971BE3E0}" destId="{B7917758-374F-48B5-BF59-161421F5A6C1}" srcOrd="1" destOrd="0" parTransId="{5A32B508-0601-4046-BE8C-1E6C76665C44}" sibTransId="{29A9EE76-7902-40E5-A5E3-2C3264380B6A}"/>
    <dgm:cxn modelId="{D6E129EC-CF3C-485A-A280-BBE3D2D599EB}" type="presParOf" srcId="{D7D0E40E-A534-4858-A6A8-D0F8C48C1413}" destId="{1065389A-FAC8-45E6-B851-471D8DE0BDA2}" srcOrd="0" destOrd="0" presId="urn:microsoft.com/office/officeart/2005/8/layout/pyramid3"/>
    <dgm:cxn modelId="{0639E32D-5B39-4608-9729-53B3BBFC9755}" type="presParOf" srcId="{1065389A-FAC8-45E6-B851-471D8DE0BDA2}" destId="{41754353-96D7-434D-B822-8E153B0AF43D}" srcOrd="0" destOrd="0" presId="urn:microsoft.com/office/officeart/2005/8/layout/pyramid3"/>
    <dgm:cxn modelId="{4FB2DEFB-6F0D-4AF7-A521-3741E97FEC84}" type="presParOf" srcId="{1065389A-FAC8-45E6-B851-471D8DE0BDA2}" destId="{86ACA02E-2505-4E01-A403-767C80AD6E69}" srcOrd="1" destOrd="0" presId="urn:microsoft.com/office/officeart/2005/8/layout/pyramid3"/>
    <dgm:cxn modelId="{20F722DF-BBE8-4103-BEC3-ED1F5DA6A197}" type="presParOf" srcId="{D7D0E40E-A534-4858-A6A8-D0F8C48C1413}" destId="{A5D1A3CB-BEC1-4B16-BEEA-34E12E94765C}" srcOrd="1" destOrd="0" presId="urn:microsoft.com/office/officeart/2005/8/layout/pyramid3"/>
    <dgm:cxn modelId="{D6CB523A-E48E-4786-A6D8-56E26922C926}" type="presParOf" srcId="{A5D1A3CB-BEC1-4B16-BEEA-34E12E94765C}" destId="{4E704A6F-B21A-4223-B732-E0E30D2D9832}" srcOrd="0" destOrd="0" presId="urn:microsoft.com/office/officeart/2005/8/layout/pyramid3"/>
    <dgm:cxn modelId="{FB9D8D2A-EF6B-4AAB-985F-3879933C54B5}" type="presParOf" srcId="{A5D1A3CB-BEC1-4B16-BEEA-34E12E94765C}" destId="{92E4B97A-75DF-4861-B3AC-A4CEE861C40C}" srcOrd="1" destOrd="0" presId="urn:microsoft.com/office/officeart/2005/8/layout/pyramid3"/>
    <dgm:cxn modelId="{FF8D4CA2-8277-4A6B-AD0B-DF726799293A}" type="presParOf" srcId="{D7D0E40E-A534-4858-A6A8-D0F8C48C1413}" destId="{4D630B84-A9B5-4024-A5A6-AAE4BBE66FA0}" srcOrd="2" destOrd="0" presId="urn:microsoft.com/office/officeart/2005/8/layout/pyramid3"/>
    <dgm:cxn modelId="{3AABD67B-9AE2-4E68-937B-F3784FB324D2}" type="presParOf" srcId="{4D630B84-A9B5-4024-A5A6-AAE4BBE66FA0}" destId="{34EB3C35-3AE8-4E53-A432-5B0FDAB3FAF6}" srcOrd="0" destOrd="0" presId="urn:microsoft.com/office/officeart/2005/8/layout/pyramid3"/>
    <dgm:cxn modelId="{D1E6DB8B-3CA0-4E68-BDC7-400F8F295B27}" type="presParOf" srcId="{4D630B84-A9B5-4024-A5A6-AAE4BBE66FA0}" destId="{D3504C4F-466F-44BB-AE3B-11D967B46E23}" srcOrd="1" destOrd="0" presId="urn:microsoft.com/office/officeart/2005/8/layout/pyramid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ADD1EF2A-4EDB-4004-A72E-3EC6CB1DF862}" type="doc">
      <dgm:prSet loTypeId="urn:microsoft.com/office/officeart/2005/8/layout/arrow5" loCatId="relationship" qsTypeId="urn:microsoft.com/office/officeart/2005/8/quickstyle/simple1" qsCatId="simple" csTypeId="urn:microsoft.com/office/officeart/2005/8/colors/accent1_2" csCatId="accent1" phldr="1"/>
      <dgm:spPr/>
      <dgm:t>
        <a:bodyPr/>
        <a:lstStyle/>
        <a:p>
          <a:endParaRPr lang="en-US"/>
        </a:p>
      </dgm:t>
    </dgm:pt>
    <dgm:pt modelId="{0BB5DFCA-C52F-40B7-8C3B-58470F9FA83F}">
      <dgm:prSet phldrT="[Text]" custT="1"/>
      <dgm:spPr/>
      <dgm:t>
        <a:bodyPr/>
        <a:lstStyle/>
        <a:p>
          <a:r>
            <a:rPr lang="en-US" sz="3600" dirty="0" smtClean="0"/>
            <a:t>Strategy</a:t>
          </a:r>
          <a:endParaRPr lang="en-US" sz="3600" dirty="0"/>
        </a:p>
      </dgm:t>
    </dgm:pt>
    <dgm:pt modelId="{51A905A6-28FA-4256-9566-EDCF1CCFB66E}" type="parTrans" cxnId="{823F78C8-7A3B-4A08-A5E6-1D80C971915F}">
      <dgm:prSet/>
      <dgm:spPr/>
      <dgm:t>
        <a:bodyPr/>
        <a:lstStyle/>
        <a:p>
          <a:endParaRPr lang="en-US"/>
        </a:p>
      </dgm:t>
    </dgm:pt>
    <dgm:pt modelId="{7E8D10D8-B89A-4276-A35D-B75DE21FFFAD}" type="sibTrans" cxnId="{823F78C8-7A3B-4A08-A5E6-1D80C971915F}">
      <dgm:prSet/>
      <dgm:spPr/>
      <dgm:t>
        <a:bodyPr/>
        <a:lstStyle/>
        <a:p>
          <a:endParaRPr lang="en-US"/>
        </a:p>
      </dgm:t>
    </dgm:pt>
    <dgm:pt modelId="{4904CF28-CAA0-430D-A7E9-B8C4877B717A}">
      <dgm:prSet phldrT="[Text]" custT="1"/>
      <dgm:spPr/>
      <dgm:t>
        <a:bodyPr/>
        <a:lstStyle/>
        <a:p>
          <a:r>
            <a:rPr lang="en-US" sz="3600" dirty="0" smtClean="0"/>
            <a:t>Concealment</a:t>
          </a:r>
          <a:endParaRPr lang="en-US" sz="3600" dirty="0"/>
        </a:p>
      </dgm:t>
    </dgm:pt>
    <dgm:pt modelId="{B26A6CFD-B99D-4E75-B803-98C0CBF1A264}" type="parTrans" cxnId="{FAD986C5-482D-460C-B363-CBBA6D0C4054}">
      <dgm:prSet/>
      <dgm:spPr/>
      <dgm:t>
        <a:bodyPr/>
        <a:lstStyle/>
        <a:p>
          <a:endParaRPr lang="en-US"/>
        </a:p>
      </dgm:t>
    </dgm:pt>
    <dgm:pt modelId="{EA8948AE-E710-41EA-81D6-8B939AA215E5}" type="sibTrans" cxnId="{FAD986C5-482D-460C-B363-CBBA6D0C4054}">
      <dgm:prSet/>
      <dgm:spPr/>
      <dgm:t>
        <a:bodyPr/>
        <a:lstStyle/>
        <a:p>
          <a:endParaRPr lang="en-US"/>
        </a:p>
      </dgm:t>
    </dgm:pt>
    <dgm:pt modelId="{C33FEA5D-78A3-47E5-9AE7-C299C71C8049}" type="pres">
      <dgm:prSet presAssocID="{ADD1EF2A-4EDB-4004-A72E-3EC6CB1DF862}" presName="diagram" presStyleCnt="0">
        <dgm:presLayoutVars>
          <dgm:dir/>
          <dgm:resizeHandles val="exact"/>
        </dgm:presLayoutVars>
      </dgm:prSet>
      <dgm:spPr/>
      <dgm:t>
        <a:bodyPr/>
        <a:lstStyle/>
        <a:p>
          <a:endParaRPr lang="en-US"/>
        </a:p>
      </dgm:t>
    </dgm:pt>
    <dgm:pt modelId="{E0DFDBA9-9150-4251-91AB-B41489E706C9}" type="pres">
      <dgm:prSet presAssocID="{0BB5DFCA-C52F-40B7-8C3B-58470F9FA83F}" presName="arrow" presStyleLbl="node1" presStyleIdx="0" presStyleCnt="2">
        <dgm:presLayoutVars>
          <dgm:bulletEnabled val="1"/>
        </dgm:presLayoutVars>
      </dgm:prSet>
      <dgm:spPr/>
      <dgm:t>
        <a:bodyPr/>
        <a:lstStyle/>
        <a:p>
          <a:endParaRPr lang="en-US"/>
        </a:p>
      </dgm:t>
    </dgm:pt>
    <dgm:pt modelId="{DF8C4571-AC2E-41B6-AE35-537739C6D1BB}" type="pres">
      <dgm:prSet presAssocID="{4904CF28-CAA0-430D-A7E9-B8C4877B717A}" presName="arrow" presStyleLbl="node1" presStyleIdx="1" presStyleCnt="2">
        <dgm:presLayoutVars>
          <dgm:bulletEnabled val="1"/>
        </dgm:presLayoutVars>
      </dgm:prSet>
      <dgm:spPr/>
      <dgm:t>
        <a:bodyPr/>
        <a:lstStyle/>
        <a:p>
          <a:endParaRPr lang="en-US"/>
        </a:p>
      </dgm:t>
    </dgm:pt>
  </dgm:ptLst>
  <dgm:cxnLst>
    <dgm:cxn modelId="{5EBD8C3E-ED48-4CEF-A043-1F30EE350ABE}" type="presOf" srcId="{4904CF28-CAA0-430D-A7E9-B8C4877B717A}" destId="{DF8C4571-AC2E-41B6-AE35-537739C6D1BB}" srcOrd="0" destOrd="0" presId="urn:microsoft.com/office/officeart/2005/8/layout/arrow5"/>
    <dgm:cxn modelId="{FAD986C5-482D-460C-B363-CBBA6D0C4054}" srcId="{ADD1EF2A-4EDB-4004-A72E-3EC6CB1DF862}" destId="{4904CF28-CAA0-430D-A7E9-B8C4877B717A}" srcOrd="1" destOrd="0" parTransId="{B26A6CFD-B99D-4E75-B803-98C0CBF1A264}" sibTransId="{EA8948AE-E710-41EA-81D6-8B939AA215E5}"/>
    <dgm:cxn modelId="{6FD39ACD-A2CD-4D47-B611-4F45E1B2E9C3}" type="presOf" srcId="{0BB5DFCA-C52F-40B7-8C3B-58470F9FA83F}" destId="{E0DFDBA9-9150-4251-91AB-B41489E706C9}" srcOrd="0" destOrd="0" presId="urn:microsoft.com/office/officeart/2005/8/layout/arrow5"/>
    <dgm:cxn modelId="{0702F092-E3A9-4628-9AFC-C5EB883F4079}" type="presOf" srcId="{ADD1EF2A-4EDB-4004-A72E-3EC6CB1DF862}" destId="{C33FEA5D-78A3-47E5-9AE7-C299C71C8049}" srcOrd="0" destOrd="0" presId="urn:microsoft.com/office/officeart/2005/8/layout/arrow5"/>
    <dgm:cxn modelId="{823F78C8-7A3B-4A08-A5E6-1D80C971915F}" srcId="{ADD1EF2A-4EDB-4004-A72E-3EC6CB1DF862}" destId="{0BB5DFCA-C52F-40B7-8C3B-58470F9FA83F}" srcOrd="0" destOrd="0" parTransId="{51A905A6-28FA-4256-9566-EDCF1CCFB66E}" sibTransId="{7E8D10D8-B89A-4276-A35D-B75DE21FFFAD}"/>
    <dgm:cxn modelId="{A79363DC-7E9A-419D-9515-9E5E184F9320}" type="presParOf" srcId="{C33FEA5D-78A3-47E5-9AE7-C299C71C8049}" destId="{E0DFDBA9-9150-4251-91AB-B41489E706C9}" srcOrd="0" destOrd="0" presId="urn:microsoft.com/office/officeart/2005/8/layout/arrow5"/>
    <dgm:cxn modelId="{0BABD445-37F4-4520-B0C1-6F429C47E648}" type="presParOf" srcId="{C33FEA5D-78A3-47E5-9AE7-C299C71C8049}" destId="{DF8C4571-AC2E-41B6-AE35-537739C6D1BB}" srcOrd="1" destOrd="0" presId="urn:microsoft.com/office/officeart/2005/8/layout/arrow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C7CA268C-6E10-4536-9FC1-DFC64149404C}"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en-US"/>
        </a:p>
      </dgm:t>
    </dgm:pt>
    <dgm:pt modelId="{84E4C3DE-BF49-4394-A415-07BF435428B3}">
      <dgm:prSet phldrT="[Text]"/>
      <dgm:spPr/>
      <dgm:t>
        <a:bodyPr/>
        <a:lstStyle/>
        <a:p>
          <a:r>
            <a:rPr lang="en-US" dirty="0" smtClean="0"/>
            <a:t>High Concealment</a:t>
          </a:r>
          <a:endParaRPr lang="en-US" dirty="0"/>
        </a:p>
      </dgm:t>
    </dgm:pt>
    <dgm:pt modelId="{5D2D75E7-030D-4AFA-91F4-86913B91C606}" type="parTrans" cxnId="{28D85E3D-405B-4CBA-A2EE-7CBEEF4528C8}">
      <dgm:prSet/>
      <dgm:spPr/>
      <dgm:t>
        <a:bodyPr/>
        <a:lstStyle/>
        <a:p>
          <a:endParaRPr lang="en-US"/>
        </a:p>
      </dgm:t>
    </dgm:pt>
    <dgm:pt modelId="{39039428-34ED-419C-B751-918C89FDB3C8}" type="sibTrans" cxnId="{28D85E3D-405B-4CBA-A2EE-7CBEEF4528C8}">
      <dgm:prSet/>
      <dgm:spPr/>
      <dgm:t>
        <a:bodyPr/>
        <a:lstStyle/>
        <a:p>
          <a:endParaRPr lang="en-US"/>
        </a:p>
      </dgm:t>
    </dgm:pt>
    <dgm:pt modelId="{58502186-7A1B-476E-A22A-BF645A79492C}">
      <dgm:prSet phldrT="[Text]"/>
      <dgm:spPr/>
      <dgm:t>
        <a:bodyPr/>
        <a:lstStyle/>
        <a:p>
          <a:r>
            <a:rPr lang="en-US" dirty="0" smtClean="0"/>
            <a:t>Must use transactional data</a:t>
          </a:r>
          <a:endParaRPr lang="en-US" dirty="0"/>
        </a:p>
      </dgm:t>
    </dgm:pt>
    <dgm:pt modelId="{BEF8F540-B0CE-4BE8-84D2-CA7A36ACD71A}" type="parTrans" cxnId="{FD4E41D5-08D8-4C33-B723-3075598D78BD}">
      <dgm:prSet/>
      <dgm:spPr/>
      <dgm:t>
        <a:bodyPr/>
        <a:lstStyle/>
        <a:p>
          <a:endParaRPr lang="en-US"/>
        </a:p>
      </dgm:t>
    </dgm:pt>
    <dgm:pt modelId="{13F7ACF8-D399-4C6E-913A-C4B54B487026}" type="sibTrans" cxnId="{FD4E41D5-08D8-4C33-B723-3075598D78BD}">
      <dgm:prSet/>
      <dgm:spPr/>
      <dgm:t>
        <a:bodyPr/>
        <a:lstStyle/>
        <a:p>
          <a:endParaRPr lang="en-US"/>
        </a:p>
      </dgm:t>
    </dgm:pt>
    <dgm:pt modelId="{B8272633-3DCB-4588-AFB0-5EBCDE47FDFC}">
      <dgm:prSet phldrT="[Text]"/>
      <dgm:spPr/>
      <dgm:t>
        <a:bodyPr/>
        <a:lstStyle/>
        <a:p>
          <a:r>
            <a:rPr lang="en-US" dirty="0" smtClean="0"/>
            <a:t>No match</a:t>
          </a:r>
          <a:endParaRPr lang="en-US" dirty="0"/>
        </a:p>
      </dgm:t>
    </dgm:pt>
    <dgm:pt modelId="{25B4C9AA-1435-40F2-8694-98E76D4D00DC}" type="parTrans" cxnId="{80C3E75A-D5D1-479F-87C3-1D81BBF3F667}">
      <dgm:prSet/>
      <dgm:spPr/>
      <dgm:t>
        <a:bodyPr/>
        <a:lstStyle/>
        <a:p>
          <a:endParaRPr lang="en-US"/>
        </a:p>
      </dgm:t>
    </dgm:pt>
    <dgm:pt modelId="{46CA0AD3-907E-4ECB-8AF3-FC2A46D94F5C}" type="sibTrans" cxnId="{80C3E75A-D5D1-479F-87C3-1D81BBF3F667}">
      <dgm:prSet/>
      <dgm:spPr/>
      <dgm:t>
        <a:bodyPr/>
        <a:lstStyle/>
        <a:p>
          <a:endParaRPr lang="en-US"/>
        </a:p>
      </dgm:t>
    </dgm:pt>
    <dgm:pt modelId="{F09B7AB2-C129-445D-957F-D335EFB4B619}">
      <dgm:prSet phldrT="[Text]"/>
      <dgm:spPr/>
      <dgm:t>
        <a:bodyPr/>
        <a:lstStyle/>
        <a:p>
          <a:r>
            <a:rPr lang="en-US" dirty="0" smtClean="0"/>
            <a:t>Medium</a:t>
          </a:r>
        </a:p>
        <a:p>
          <a:r>
            <a:rPr lang="en-US" dirty="0" smtClean="0"/>
            <a:t>Concealment</a:t>
          </a:r>
          <a:endParaRPr lang="en-US" dirty="0"/>
        </a:p>
      </dgm:t>
    </dgm:pt>
    <dgm:pt modelId="{FF85C563-80EC-4F35-8BD3-261BF914D525}" type="parTrans" cxnId="{E756381E-92B1-41D8-9CD2-BF1129429F4A}">
      <dgm:prSet/>
      <dgm:spPr/>
      <dgm:t>
        <a:bodyPr/>
        <a:lstStyle/>
        <a:p>
          <a:endParaRPr lang="en-US"/>
        </a:p>
      </dgm:t>
    </dgm:pt>
    <dgm:pt modelId="{F1FE4990-E3C1-4FC7-A4CD-B1E911C75744}" type="sibTrans" cxnId="{E756381E-92B1-41D8-9CD2-BF1129429F4A}">
      <dgm:prSet/>
      <dgm:spPr/>
      <dgm:t>
        <a:bodyPr/>
        <a:lstStyle/>
        <a:p>
          <a:endParaRPr lang="en-US"/>
        </a:p>
      </dgm:t>
    </dgm:pt>
    <dgm:pt modelId="{1A9BFE05-30DE-4A87-9B27-62F3CBA54458}">
      <dgm:prSet phldrT="[Text]"/>
      <dgm:spPr/>
      <dgm:t>
        <a:bodyPr/>
        <a:lstStyle/>
        <a:p>
          <a:r>
            <a:rPr lang="en-US" dirty="0" smtClean="0"/>
            <a:t>Limited linkage between vendor and perpetrator</a:t>
          </a:r>
          <a:endParaRPr lang="en-US" dirty="0"/>
        </a:p>
      </dgm:t>
    </dgm:pt>
    <dgm:pt modelId="{C3CF7D7A-98C8-437B-AABE-A59744702FA3}" type="parTrans" cxnId="{03597402-2CE7-4396-A216-31A316F6FB28}">
      <dgm:prSet/>
      <dgm:spPr/>
      <dgm:t>
        <a:bodyPr/>
        <a:lstStyle/>
        <a:p>
          <a:endParaRPr lang="en-US"/>
        </a:p>
      </dgm:t>
    </dgm:pt>
    <dgm:pt modelId="{23890E03-F2F1-4C8B-87C0-1C189850D406}" type="sibTrans" cxnId="{03597402-2CE7-4396-A216-31A316F6FB28}">
      <dgm:prSet/>
      <dgm:spPr/>
      <dgm:t>
        <a:bodyPr/>
        <a:lstStyle/>
        <a:p>
          <a:endParaRPr lang="en-US"/>
        </a:p>
      </dgm:t>
    </dgm:pt>
    <dgm:pt modelId="{8314B75B-0B8B-4A7B-88F6-6E0E711BB3D6}">
      <dgm:prSet phldrT="[Text]"/>
      <dgm:spPr/>
      <dgm:t>
        <a:bodyPr/>
        <a:lstStyle/>
        <a:p>
          <a:r>
            <a:rPr lang="en-US" dirty="0" smtClean="0"/>
            <a:t>Close match</a:t>
          </a:r>
          <a:endParaRPr lang="en-US" dirty="0"/>
        </a:p>
      </dgm:t>
    </dgm:pt>
    <dgm:pt modelId="{C2F3496B-D0C7-4210-BAC6-99490F91B93B}" type="parTrans" cxnId="{114A936B-B086-4CAA-A7D1-A16A3947A47C}">
      <dgm:prSet/>
      <dgm:spPr/>
      <dgm:t>
        <a:bodyPr/>
        <a:lstStyle/>
        <a:p>
          <a:endParaRPr lang="en-US"/>
        </a:p>
      </dgm:t>
    </dgm:pt>
    <dgm:pt modelId="{FD4C4CAA-01C2-4148-B9AF-B08859ADF4DC}" type="sibTrans" cxnId="{114A936B-B086-4CAA-A7D1-A16A3947A47C}">
      <dgm:prSet/>
      <dgm:spPr/>
      <dgm:t>
        <a:bodyPr/>
        <a:lstStyle/>
        <a:p>
          <a:endParaRPr lang="en-US"/>
        </a:p>
      </dgm:t>
    </dgm:pt>
    <dgm:pt modelId="{57B4DFF6-2452-459C-9595-9281E27557A0}">
      <dgm:prSet phldrT="[Text]"/>
      <dgm:spPr/>
      <dgm:t>
        <a:bodyPr/>
        <a:lstStyle/>
        <a:p>
          <a:r>
            <a:rPr lang="en-US" dirty="0" smtClean="0"/>
            <a:t>Low Concealment</a:t>
          </a:r>
          <a:endParaRPr lang="en-US" dirty="0"/>
        </a:p>
      </dgm:t>
    </dgm:pt>
    <dgm:pt modelId="{6A932FFF-06E4-49E6-AA09-B5923D113BA2}" type="parTrans" cxnId="{377887B9-4A96-4C62-A580-79EC2B4D0C37}">
      <dgm:prSet/>
      <dgm:spPr/>
      <dgm:t>
        <a:bodyPr/>
        <a:lstStyle/>
        <a:p>
          <a:endParaRPr lang="en-US"/>
        </a:p>
      </dgm:t>
    </dgm:pt>
    <dgm:pt modelId="{546CB56A-CFBE-4E97-AEF2-521CBF2ADEB8}" type="sibTrans" cxnId="{377887B9-4A96-4C62-A580-79EC2B4D0C37}">
      <dgm:prSet/>
      <dgm:spPr/>
      <dgm:t>
        <a:bodyPr/>
        <a:lstStyle/>
        <a:p>
          <a:endParaRPr lang="en-US"/>
        </a:p>
      </dgm:t>
    </dgm:pt>
    <dgm:pt modelId="{7AF2A68B-5C9E-4760-88F7-A01BBBF1C020}">
      <dgm:prSet phldrT="[Text]"/>
      <dgm:spPr/>
      <dgm:t>
        <a:bodyPr/>
        <a:lstStyle/>
        <a:p>
          <a:r>
            <a:rPr lang="en-US" dirty="0" smtClean="0"/>
            <a:t>Linkage between vendor and perpetrator</a:t>
          </a:r>
          <a:endParaRPr lang="en-US" dirty="0"/>
        </a:p>
      </dgm:t>
    </dgm:pt>
    <dgm:pt modelId="{B45643E5-1BD8-4A14-B016-434CEC967596}" type="parTrans" cxnId="{E20D51B4-23F8-4E93-BD45-F79E3A1836D6}">
      <dgm:prSet/>
      <dgm:spPr/>
      <dgm:t>
        <a:bodyPr/>
        <a:lstStyle/>
        <a:p>
          <a:endParaRPr lang="en-US"/>
        </a:p>
      </dgm:t>
    </dgm:pt>
    <dgm:pt modelId="{6870AB04-BD79-40E8-A69D-716F481AB5C7}" type="sibTrans" cxnId="{E20D51B4-23F8-4E93-BD45-F79E3A1836D6}">
      <dgm:prSet/>
      <dgm:spPr/>
      <dgm:t>
        <a:bodyPr/>
        <a:lstStyle/>
        <a:p>
          <a:endParaRPr lang="en-US"/>
        </a:p>
      </dgm:t>
    </dgm:pt>
    <dgm:pt modelId="{4A7B2695-511C-42E9-9E93-1B11BE0CD9A5}">
      <dgm:prSet phldrT="[Text]"/>
      <dgm:spPr/>
      <dgm:t>
        <a:bodyPr/>
        <a:lstStyle/>
        <a:p>
          <a:r>
            <a:rPr lang="en-US" dirty="0" smtClean="0"/>
            <a:t>Exact match</a:t>
          </a:r>
          <a:endParaRPr lang="en-US" dirty="0"/>
        </a:p>
      </dgm:t>
    </dgm:pt>
    <dgm:pt modelId="{C6307A69-1447-4ABA-A741-575D3A9891F7}" type="parTrans" cxnId="{F0EA47BF-6E61-4733-B436-7774E6CA12DB}">
      <dgm:prSet/>
      <dgm:spPr/>
      <dgm:t>
        <a:bodyPr/>
        <a:lstStyle/>
        <a:p>
          <a:endParaRPr lang="en-US"/>
        </a:p>
      </dgm:t>
    </dgm:pt>
    <dgm:pt modelId="{CEDD6148-E705-4A51-B63E-E888C32B4642}" type="sibTrans" cxnId="{F0EA47BF-6E61-4733-B436-7774E6CA12DB}">
      <dgm:prSet/>
      <dgm:spPr/>
      <dgm:t>
        <a:bodyPr/>
        <a:lstStyle/>
        <a:p>
          <a:endParaRPr lang="en-US"/>
        </a:p>
      </dgm:t>
    </dgm:pt>
    <dgm:pt modelId="{53384C81-E99A-42EE-BB8A-509D74F4790F}" type="pres">
      <dgm:prSet presAssocID="{C7CA268C-6E10-4536-9FC1-DFC64149404C}" presName="Name0" presStyleCnt="0">
        <dgm:presLayoutVars>
          <dgm:dir/>
          <dgm:animLvl val="lvl"/>
          <dgm:resizeHandles val="exact"/>
        </dgm:presLayoutVars>
      </dgm:prSet>
      <dgm:spPr/>
      <dgm:t>
        <a:bodyPr/>
        <a:lstStyle/>
        <a:p>
          <a:endParaRPr lang="en-US"/>
        </a:p>
      </dgm:t>
    </dgm:pt>
    <dgm:pt modelId="{AD4E0BBF-D2EB-4FB0-8C18-3B01BC1CB90C}" type="pres">
      <dgm:prSet presAssocID="{84E4C3DE-BF49-4394-A415-07BF435428B3}" presName="linNode" presStyleCnt="0"/>
      <dgm:spPr/>
    </dgm:pt>
    <dgm:pt modelId="{15DF4FB5-2190-410D-85E9-032FBA0C8F22}" type="pres">
      <dgm:prSet presAssocID="{84E4C3DE-BF49-4394-A415-07BF435428B3}" presName="parentText" presStyleLbl="node1" presStyleIdx="0" presStyleCnt="3">
        <dgm:presLayoutVars>
          <dgm:chMax val="1"/>
          <dgm:bulletEnabled val="1"/>
        </dgm:presLayoutVars>
      </dgm:prSet>
      <dgm:spPr/>
      <dgm:t>
        <a:bodyPr/>
        <a:lstStyle/>
        <a:p>
          <a:endParaRPr lang="en-US"/>
        </a:p>
      </dgm:t>
    </dgm:pt>
    <dgm:pt modelId="{B74CF9AC-0B95-4D8D-8825-14EDF495066E}" type="pres">
      <dgm:prSet presAssocID="{84E4C3DE-BF49-4394-A415-07BF435428B3}" presName="descendantText" presStyleLbl="alignAccFollowNode1" presStyleIdx="0" presStyleCnt="3">
        <dgm:presLayoutVars>
          <dgm:bulletEnabled val="1"/>
        </dgm:presLayoutVars>
      </dgm:prSet>
      <dgm:spPr/>
      <dgm:t>
        <a:bodyPr/>
        <a:lstStyle/>
        <a:p>
          <a:endParaRPr lang="en-US"/>
        </a:p>
      </dgm:t>
    </dgm:pt>
    <dgm:pt modelId="{07CD156A-B5C5-4899-A1EE-2859BA18B456}" type="pres">
      <dgm:prSet presAssocID="{39039428-34ED-419C-B751-918C89FDB3C8}" presName="sp" presStyleCnt="0"/>
      <dgm:spPr/>
    </dgm:pt>
    <dgm:pt modelId="{E804B87D-2E57-4DA5-9CAB-48F3DAE35191}" type="pres">
      <dgm:prSet presAssocID="{F09B7AB2-C129-445D-957F-D335EFB4B619}" presName="linNode" presStyleCnt="0"/>
      <dgm:spPr/>
    </dgm:pt>
    <dgm:pt modelId="{C6A6D050-3A77-4895-8ACC-BE7BA9733662}" type="pres">
      <dgm:prSet presAssocID="{F09B7AB2-C129-445D-957F-D335EFB4B619}" presName="parentText" presStyleLbl="node1" presStyleIdx="1" presStyleCnt="3">
        <dgm:presLayoutVars>
          <dgm:chMax val="1"/>
          <dgm:bulletEnabled val="1"/>
        </dgm:presLayoutVars>
      </dgm:prSet>
      <dgm:spPr/>
      <dgm:t>
        <a:bodyPr/>
        <a:lstStyle/>
        <a:p>
          <a:endParaRPr lang="en-US"/>
        </a:p>
      </dgm:t>
    </dgm:pt>
    <dgm:pt modelId="{061DC70B-00BC-4863-9F72-1FFE6B4B98FF}" type="pres">
      <dgm:prSet presAssocID="{F09B7AB2-C129-445D-957F-D335EFB4B619}" presName="descendantText" presStyleLbl="alignAccFollowNode1" presStyleIdx="1" presStyleCnt="3">
        <dgm:presLayoutVars>
          <dgm:bulletEnabled val="1"/>
        </dgm:presLayoutVars>
      </dgm:prSet>
      <dgm:spPr/>
      <dgm:t>
        <a:bodyPr/>
        <a:lstStyle/>
        <a:p>
          <a:endParaRPr lang="en-US"/>
        </a:p>
      </dgm:t>
    </dgm:pt>
    <dgm:pt modelId="{F1BFE78C-42C0-416B-9304-0F59E23D23E8}" type="pres">
      <dgm:prSet presAssocID="{F1FE4990-E3C1-4FC7-A4CD-B1E911C75744}" presName="sp" presStyleCnt="0"/>
      <dgm:spPr/>
    </dgm:pt>
    <dgm:pt modelId="{C5A87FFB-4D87-4B16-BDD5-7B960B7B7796}" type="pres">
      <dgm:prSet presAssocID="{57B4DFF6-2452-459C-9595-9281E27557A0}" presName="linNode" presStyleCnt="0"/>
      <dgm:spPr/>
    </dgm:pt>
    <dgm:pt modelId="{558D1AA5-E6E0-4B31-BEA8-BF07C2B50654}" type="pres">
      <dgm:prSet presAssocID="{57B4DFF6-2452-459C-9595-9281E27557A0}" presName="parentText" presStyleLbl="node1" presStyleIdx="2" presStyleCnt="3">
        <dgm:presLayoutVars>
          <dgm:chMax val="1"/>
          <dgm:bulletEnabled val="1"/>
        </dgm:presLayoutVars>
      </dgm:prSet>
      <dgm:spPr/>
      <dgm:t>
        <a:bodyPr/>
        <a:lstStyle/>
        <a:p>
          <a:endParaRPr lang="en-US"/>
        </a:p>
      </dgm:t>
    </dgm:pt>
    <dgm:pt modelId="{84B6A208-4370-4084-B28E-636F432E51E0}" type="pres">
      <dgm:prSet presAssocID="{57B4DFF6-2452-459C-9595-9281E27557A0}" presName="descendantText" presStyleLbl="alignAccFollowNode1" presStyleIdx="2" presStyleCnt="3">
        <dgm:presLayoutVars>
          <dgm:bulletEnabled val="1"/>
        </dgm:presLayoutVars>
      </dgm:prSet>
      <dgm:spPr/>
      <dgm:t>
        <a:bodyPr/>
        <a:lstStyle/>
        <a:p>
          <a:endParaRPr lang="en-US"/>
        </a:p>
      </dgm:t>
    </dgm:pt>
  </dgm:ptLst>
  <dgm:cxnLst>
    <dgm:cxn modelId="{F0EA47BF-6E61-4733-B436-7774E6CA12DB}" srcId="{57B4DFF6-2452-459C-9595-9281E27557A0}" destId="{4A7B2695-511C-42E9-9E93-1B11BE0CD9A5}" srcOrd="1" destOrd="0" parTransId="{C6307A69-1447-4ABA-A741-575D3A9891F7}" sibTransId="{CEDD6148-E705-4A51-B63E-E888C32B4642}"/>
    <dgm:cxn modelId="{03597402-2CE7-4396-A216-31A316F6FB28}" srcId="{F09B7AB2-C129-445D-957F-D335EFB4B619}" destId="{1A9BFE05-30DE-4A87-9B27-62F3CBA54458}" srcOrd="0" destOrd="0" parTransId="{C3CF7D7A-98C8-437B-AABE-A59744702FA3}" sibTransId="{23890E03-F2F1-4C8B-87C0-1C189850D406}"/>
    <dgm:cxn modelId="{28D85E3D-405B-4CBA-A2EE-7CBEEF4528C8}" srcId="{C7CA268C-6E10-4536-9FC1-DFC64149404C}" destId="{84E4C3DE-BF49-4394-A415-07BF435428B3}" srcOrd="0" destOrd="0" parTransId="{5D2D75E7-030D-4AFA-91F4-86913B91C606}" sibTransId="{39039428-34ED-419C-B751-918C89FDB3C8}"/>
    <dgm:cxn modelId="{E756381E-92B1-41D8-9CD2-BF1129429F4A}" srcId="{C7CA268C-6E10-4536-9FC1-DFC64149404C}" destId="{F09B7AB2-C129-445D-957F-D335EFB4B619}" srcOrd="1" destOrd="0" parTransId="{FF85C563-80EC-4F35-8BD3-261BF914D525}" sibTransId="{F1FE4990-E3C1-4FC7-A4CD-B1E911C75744}"/>
    <dgm:cxn modelId="{FD4E41D5-08D8-4C33-B723-3075598D78BD}" srcId="{84E4C3DE-BF49-4394-A415-07BF435428B3}" destId="{58502186-7A1B-476E-A22A-BF645A79492C}" srcOrd="0" destOrd="0" parTransId="{BEF8F540-B0CE-4BE8-84D2-CA7A36ACD71A}" sibTransId="{13F7ACF8-D399-4C6E-913A-C4B54B487026}"/>
    <dgm:cxn modelId="{114A936B-B086-4CAA-A7D1-A16A3947A47C}" srcId="{F09B7AB2-C129-445D-957F-D335EFB4B619}" destId="{8314B75B-0B8B-4A7B-88F6-6E0E711BB3D6}" srcOrd="1" destOrd="0" parTransId="{C2F3496B-D0C7-4210-BAC6-99490F91B93B}" sibTransId="{FD4C4CAA-01C2-4148-B9AF-B08859ADF4DC}"/>
    <dgm:cxn modelId="{8FE5C94D-ED34-45D5-B816-C00F7C383B1B}" type="presOf" srcId="{58502186-7A1B-476E-A22A-BF645A79492C}" destId="{B74CF9AC-0B95-4D8D-8825-14EDF495066E}" srcOrd="0" destOrd="0" presId="urn:microsoft.com/office/officeart/2005/8/layout/vList5"/>
    <dgm:cxn modelId="{D8F05180-836F-481D-BFF1-7F900ECD67A6}" type="presOf" srcId="{1A9BFE05-30DE-4A87-9B27-62F3CBA54458}" destId="{061DC70B-00BC-4863-9F72-1FFE6B4B98FF}" srcOrd="0" destOrd="0" presId="urn:microsoft.com/office/officeart/2005/8/layout/vList5"/>
    <dgm:cxn modelId="{91E2D912-5D90-47B3-9A51-50E0B9DBBBB6}" type="presOf" srcId="{7AF2A68B-5C9E-4760-88F7-A01BBBF1C020}" destId="{84B6A208-4370-4084-B28E-636F432E51E0}" srcOrd="0" destOrd="0" presId="urn:microsoft.com/office/officeart/2005/8/layout/vList5"/>
    <dgm:cxn modelId="{377887B9-4A96-4C62-A580-79EC2B4D0C37}" srcId="{C7CA268C-6E10-4536-9FC1-DFC64149404C}" destId="{57B4DFF6-2452-459C-9595-9281E27557A0}" srcOrd="2" destOrd="0" parTransId="{6A932FFF-06E4-49E6-AA09-B5923D113BA2}" sibTransId="{546CB56A-CFBE-4E97-AEF2-521CBF2ADEB8}"/>
    <dgm:cxn modelId="{00E88C24-C8D7-4463-8C5C-5BE1EED1525B}" type="presOf" srcId="{84E4C3DE-BF49-4394-A415-07BF435428B3}" destId="{15DF4FB5-2190-410D-85E9-032FBA0C8F22}" srcOrd="0" destOrd="0" presId="urn:microsoft.com/office/officeart/2005/8/layout/vList5"/>
    <dgm:cxn modelId="{38F83980-543C-48C0-9659-B0085065DC20}" type="presOf" srcId="{4A7B2695-511C-42E9-9E93-1B11BE0CD9A5}" destId="{84B6A208-4370-4084-B28E-636F432E51E0}" srcOrd="0" destOrd="1" presId="urn:microsoft.com/office/officeart/2005/8/layout/vList5"/>
    <dgm:cxn modelId="{8E4EBC7F-FC4F-40D2-A68B-06F8858ED7E8}" type="presOf" srcId="{B8272633-3DCB-4588-AFB0-5EBCDE47FDFC}" destId="{B74CF9AC-0B95-4D8D-8825-14EDF495066E}" srcOrd="0" destOrd="1" presId="urn:microsoft.com/office/officeart/2005/8/layout/vList5"/>
    <dgm:cxn modelId="{DA3C3AE0-0FE8-43F0-932D-4B0FED87EAC0}" type="presOf" srcId="{C7CA268C-6E10-4536-9FC1-DFC64149404C}" destId="{53384C81-E99A-42EE-BB8A-509D74F4790F}" srcOrd="0" destOrd="0" presId="urn:microsoft.com/office/officeart/2005/8/layout/vList5"/>
    <dgm:cxn modelId="{52D0F932-EAB1-4A03-967C-14C43AEF9013}" type="presOf" srcId="{57B4DFF6-2452-459C-9595-9281E27557A0}" destId="{558D1AA5-E6E0-4B31-BEA8-BF07C2B50654}" srcOrd="0" destOrd="0" presId="urn:microsoft.com/office/officeart/2005/8/layout/vList5"/>
    <dgm:cxn modelId="{546B662E-E39B-4121-9E5E-30C1FB06783C}" type="presOf" srcId="{F09B7AB2-C129-445D-957F-D335EFB4B619}" destId="{C6A6D050-3A77-4895-8ACC-BE7BA9733662}" srcOrd="0" destOrd="0" presId="urn:microsoft.com/office/officeart/2005/8/layout/vList5"/>
    <dgm:cxn modelId="{80C3E75A-D5D1-479F-87C3-1D81BBF3F667}" srcId="{84E4C3DE-BF49-4394-A415-07BF435428B3}" destId="{B8272633-3DCB-4588-AFB0-5EBCDE47FDFC}" srcOrd="1" destOrd="0" parTransId="{25B4C9AA-1435-40F2-8694-98E76D4D00DC}" sibTransId="{46CA0AD3-907E-4ECB-8AF3-FC2A46D94F5C}"/>
    <dgm:cxn modelId="{E20D51B4-23F8-4E93-BD45-F79E3A1836D6}" srcId="{57B4DFF6-2452-459C-9595-9281E27557A0}" destId="{7AF2A68B-5C9E-4760-88F7-A01BBBF1C020}" srcOrd="0" destOrd="0" parTransId="{B45643E5-1BD8-4A14-B016-434CEC967596}" sibTransId="{6870AB04-BD79-40E8-A69D-716F481AB5C7}"/>
    <dgm:cxn modelId="{B030453C-FBB7-4BD6-8385-F6B2FBC93224}" type="presOf" srcId="{8314B75B-0B8B-4A7B-88F6-6E0E711BB3D6}" destId="{061DC70B-00BC-4863-9F72-1FFE6B4B98FF}" srcOrd="0" destOrd="1" presId="urn:microsoft.com/office/officeart/2005/8/layout/vList5"/>
    <dgm:cxn modelId="{598DD238-616C-4CF9-A7E6-7B30C1919289}" type="presParOf" srcId="{53384C81-E99A-42EE-BB8A-509D74F4790F}" destId="{AD4E0BBF-D2EB-4FB0-8C18-3B01BC1CB90C}" srcOrd="0" destOrd="0" presId="urn:microsoft.com/office/officeart/2005/8/layout/vList5"/>
    <dgm:cxn modelId="{0F5F9EDC-D7E5-4B4B-8B21-0B40DF76E683}" type="presParOf" srcId="{AD4E0BBF-D2EB-4FB0-8C18-3B01BC1CB90C}" destId="{15DF4FB5-2190-410D-85E9-032FBA0C8F22}" srcOrd="0" destOrd="0" presId="urn:microsoft.com/office/officeart/2005/8/layout/vList5"/>
    <dgm:cxn modelId="{15B80622-FBD3-4E2A-AD14-ACBA3FD7156E}" type="presParOf" srcId="{AD4E0BBF-D2EB-4FB0-8C18-3B01BC1CB90C}" destId="{B74CF9AC-0B95-4D8D-8825-14EDF495066E}" srcOrd="1" destOrd="0" presId="urn:microsoft.com/office/officeart/2005/8/layout/vList5"/>
    <dgm:cxn modelId="{0209DD8A-07D6-4242-8209-E5DAAB778472}" type="presParOf" srcId="{53384C81-E99A-42EE-BB8A-509D74F4790F}" destId="{07CD156A-B5C5-4899-A1EE-2859BA18B456}" srcOrd="1" destOrd="0" presId="urn:microsoft.com/office/officeart/2005/8/layout/vList5"/>
    <dgm:cxn modelId="{21370E15-65E7-409F-9BA3-513C429E90EF}" type="presParOf" srcId="{53384C81-E99A-42EE-BB8A-509D74F4790F}" destId="{E804B87D-2E57-4DA5-9CAB-48F3DAE35191}" srcOrd="2" destOrd="0" presId="urn:microsoft.com/office/officeart/2005/8/layout/vList5"/>
    <dgm:cxn modelId="{DA983457-BA4D-43A0-A2E2-202F819ABD9D}" type="presParOf" srcId="{E804B87D-2E57-4DA5-9CAB-48F3DAE35191}" destId="{C6A6D050-3A77-4895-8ACC-BE7BA9733662}" srcOrd="0" destOrd="0" presId="urn:microsoft.com/office/officeart/2005/8/layout/vList5"/>
    <dgm:cxn modelId="{CA65E67C-A480-43A4-9255-7207D27CC0DF}" type="presParOf" srcId="{E804B87D-2E57-4DA5-9CAB-48F3DAE35191}" destId="{061DC70B-00BC-4863-9F72-1FFE6B4B98FF}" srcOrd="1" destOrd="0" presId="urn:microsoft.com/office/officeart/2005/8/layout/vList5"/>
    <dgm:cxn modelId="{539A2BBC-25F6-43C7-924F-EF04805BB7E1}" type="presParOf" srcId="{53384C81-E99A-42EE-BB8A-509D74F4790F}" destId="{F1BFE78C-42C0-416B-9304-0F59E23D23E8}" srcOrd="3" destOrd="0" presId="urn:microsoft.com/office/officeart/2005/8/layout/vList5"/>
    <dgm:cxn modelId="{96C3557C-9C9B-4ED8-9460-E2205E5E360D}" type="presParOf" srcId="{53384C81-E99A-42EE-BB8A-509D74F4790F}" destId="{C5A87FFB-4D87-4B16-BDD5-7B960B7B7796}" srcOrd="4" destOrd="0" presId="urn:microsoft.com/office/officeart/2005/8/layout/vList5"/>
    <dgm:cxn modelId="{E2A4E5B0-4AA1-4936-B86E-0E8FC78D3083}" type="presParOf" srcId="{C5A87FFB-4D87-4B16-BDD5-7B960B7B7796}" destId="{558D1AA5-E6E0-4B31-BEA8-BF07C2B50654}" srcOrd="0" destOrd="0" presId="urn:microsoft.com/office/officeart/2005/8/layout/vList5"/>
    <dgm:cxn modelId="{71A6B42C-DADE-45CE-8A2E-D829190B97EE}" type="presParOf" srcId="{C5A87FFB-4D87-4B16-BDD5-7B960B7B7796}" destId="{84B6A208-4370-4084-B28E-636F432E51E0}"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C7CA268C-6E10-4536-9FC1-DFC64149404C}"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en-US"/>
        </a:p>
      </dgm:t>
    </dgm:pt>
    <dgm:pt modelId="{84E4C3DE-BF49-4394-A415-07BF435428B3}">
      <dgm:prSet phldrT="[Text]"/>
      <dgm:spPr/>
      <dgm:t>
        <a:bodyPr/>
        <a:lstStyle/>
        <a:p>
          <a:r>
            <a:rPr lang="en-US" dirty="0" smtClean="0"/>
            <a:t>High Concealment</a:t>
          </a:r>
          <a:endParaRPr lang="en-US" dirty="0"/>
        </a:p>
      </dgm:t>
    </dgm:pt>
    <dgm:pt modelId="{5D2D75E7-030D-4AFA-91F4-86913B91C606}" type="parTrans" cxnId="{28D85E3D-405B-4CBA-A2EE-7CBEEF4528C8}">
      <dgm:prSet/>
      <dgm:spPr/>
      <dgm:t>
        <a:bodyPr/>
        <a:lstStyle/>
        <a:p>
          <a:endParaRPr lang="en-US"/>
        </a:p>
      </dgm:t>
    </dgm:pt>
    <dgm:pt modelId="{39039428-34ED-419C-B751-918C89FDB3C8}" type="sibTrans" cxnId="{28D85E3D-405B-4CBA-A2EE-7CBEEF4528C8}">
      <dgm:prSet/>
      <dgm:spPr/>
      <dgm:t>
        <a:bodyPr/>
        <a:lstStyle/>
        <a:p>
          <a:endParaRPr lang="en-US"/>
        </a:p>
      </dgm:t>
    </dgm:pt>
    <dgm:pt modelId="{58502186-7A1B-476E-A22A-BF645A79492C}">
      <dgm:prSet phldrT="[Text]"/>
      <dgm:spPr/>
      <dgm:t>
        <a:bodyPr/>
        <a:lstStyle/>
        <a:p>
          <a:r>
            <a:rPr lang="en-US" dirty="0" smtClean="0"/>
            <a:t>No match</a:t>
          </a:r>
          <a:endParaRPr lang="en-US" dirty="0"/>
        </a:p>
      </dgm:t>
    </dgm:pt>
    <dgm:pt modelId="{BEF8F540-B0CE-4BE8-84D2-CA7A36ACD71A}" type="parTrans" cxnId="{FD4E41D5-08D8-4C33-B723-3075598D78BD}">
      <dgm:prSet/>
      <dgm:spPr/>
      <dgm:t>
        <a:bodyPr/>
        <a:lstStyle/>
        <a:p>
          <a:endParaRPr lang="en-US"/>
        </a:p>
      </dgm:t>
    </dgm:pt>
    <dgm:pt modelId="{13F7ACF8-D399-4C6E-913A-C4B54B487026}" type="sibTrans" cxnId="{FD4E41D5-08D8-4C33-B723-3075598D78BD}">
      <dgm:prSet/>
      <dgm:spPr/>
      <dgm:t>
        <a:bodyPr/>
        <a:lstStyle/>
        <a:p>
          <a:endParaRPr lang="en-US"/>
        </a:p>
      </dgm:t>
    </dgm:pt>
    <dgm:pt modelId="{B8272633-3DCB-4588-AFB0-5EBCDE47FDFC}">
      <dgm:prSet phldrT="[Text]"/>
      <dgm:spPr/>
      <dgm:t>
        <a:bodyPr/>
        <a:lstStyle/>
        <a:p>
          <a:r>
            <a:rPr lang="en-US" dirty="0" smtClean="0"/>
            <a:t>Different bank</a:t>
          </a:r>
          <a:endParaRPr lang="en-US" dirty="0"/>
        </a:p>
      </dgm:t>
    </dgm:pt>
    <dgm:pt modelId="{25B4C9AA-1435-40F2-8694-98E76D4D00DC}" type="parTrans" cxnId="{80C3E75A-D5D1-479F-87C3-1D81BBF3F667}">
      <dgm:prSet/>
      <dgm:spPr/>
      <dgm:t>
        <a:bodyPr/>
        <a:lstStyle/>
        <a:p>
          <a:endParaRPr lang="en-US"/>
        </a:p>
      </dgm:t>
    </dgm:pt>
    <dgm:pt modelId="{46CA0AD3-907E-4ECB-8AF3-FC2A46D94F5C}" type="sibTrans" cxnId="{80C3E75A-D5D1-479F-87C3-1D81BBF3F667}">
      <dgm:prSet/>
      <dgm:spPr/>
      <dgm:t>
        <a:bodyPr/>
        <a:lstStyle/>
        <a:p>
          <a:endParaRPr lang="en-US"/>
        </a:p>
      </dgm:t>
    </dgm:pt>
    <dgm:pt modelId="{F09B7AB2-C129-445D-957F-D335EFB4B619}">
      <dgm:prSet phldrT="[Text]"/>
      <dgm:spPr/>
      <dgm:t>
        <a:bodyPr/>
        <a:lstStyle/>
        <a:p>
          <a:r>
            <a:rPr lang="en-US" dirty="0" smtClean="0"/>
            <a:t>Medium</a:t>
          </a:r>
        </a:p>
        <a:p>
          <a:r>
            <a:rPr lang="en-US" dirty="0" smtClean="0"/>
            <a:t>Concealment</a:t>
          </a:r>
          <a:endParaRPr lang="en-US" dirty="0"/>
        </a:p>
      </dgm:t>
    </dgm:pt>
    <dgm:pt modelId="{FF85C563-80EC-4F35-8BD3-261BF914D525}" type="parTrans" cxnId="{E756381E-92B1-41D8-9CD2-BF1129429F4A}">
      <dgm:prSet/>
      <dgm:spPr/>
      <dgm:t>
        <a:bodyPr/>
        <a:lstStyle/>
        <a:p>
          <a:endParaRPr lang="en-US"/>
        </a:p>
      </dgm:t>
    </dgm:pt>
    <dgm:pt modelId="{F1FE4990-E3C1-4FC7-A4CD-B1E911C75744}" type="sibTrans" cxnId="{E756381E-92B1-41D8-9CD2-BF1129429F4A}">
      <dgm:prSet/>
      <dgm:spPr/>
      <dgm:t>
        <a:bodyPr/>
        <a:lstStyle/>
        <a:p>
          <a:endParaRPr lang="en-US"/>
        </a:p>
      </dgm:t>
    </dgm:pt>
    <dgm:pt modelId="{1A9BFE05-30DE-4A87-9B27-62F3CBA54458}">
      <dgm:prSet phldrT="[Text]"/>
      <dgm:spPr/>
      <dgm:t>
        <a:bodyPr/>
        <a:lstStyle/>
        <a:p>
          <a:r>
            <a:rPr lang="en-US" dirty="0" smtClean="0"/>
            <a:t>Close match</a:t>
          </a:r>
          <a:endParaRPr lang="en-US" dirty="0"/>
        </a:p>
      </dgm:t>
    </dgm:pt>
    <dgm:pt modelId="{C3CF7D7A-98C8-437B-AABE-A59744702FA3}" type="parTrans" cxnId="{03597402-2CE7-4396-A216-31A316F6FB28}">
      <dgm:prSet/>
      <dgm:spPr/>
      <dgm:t>
        <a:bodyPr/>
        <a:lstStyle/>
        <a:p>
          <a:endParaRPr lang="en-US"/>
        </a:p>
      </dgm:t>
    </dgm:pt>
    <dgm:pt modelId="{23890E03-F2F1-4C8B-87C0-1C189850D406}" type="sibTrans" cxnId="{03597402-2CE7-4396-A216-31A316F6FB28}">
      <dgm:prSet/>
      <dgm:spPr/>
      <dgm:t>
        <a:bodyPr/>
        <a:lstStyle/>
        <a:p>
          <a:endParaRPr lang="en-US"/>
        </a:p>
      </dgm:t>
    </dgm:pt>
    <dgm:pt modelId="{8314B75B-0B8B-4A7B-88F6-6E0E711BB3D6}">
      <dgm:prSet phldrT="[Text]"/>
      <dgm:spPr/>
      <dgm:t>
        <a:bodyPr/>
        <a:lstStyle/>
        <a:p>
          <a:r>
            <a:rPr lang="en-US" dirty="0" smtClean="0"/>
            <a:t>Same bank, different account number</a:t>
          </a:r>
          <a:endParaRPr lang="en-US" dirty="0"/>
        </a:p>
      </dgm:t>
    </dgm:pt>
    <dgm:pt modelId="{C2F3496B-D0C7-4210-BAC6-99490F91B93B}" type="parTrans" cxnId="{114A936B-B086-4CAA-A7D1-A16A3947A47C}">
      <dgm:prSet/>
      <dgm:spPr/>
      <dgm:t>
        <a:bodyPr/>
        <a:lstStyle/>
        <a:p>
          <a:endParaRPr lang="en-US"/>
        </a:p>
      </dgm:t>
    </dgm:pt>
    <dgm:pt modelId="{FD4C4CAA-01C2-4148-B9AF-B08859ADF4DC}" type="sibTrans" cxnId="{114A936B-B086-4CAA-A7D1-A16A3947A47C}">
      <dgm:prSet/>
      <dgm:spPr/>
      <dgm:t>
        <a:bodyPr/>
        <a:lstStyle/>
        <a:p>
          <a:endParaRPr lang="en-US"/>
        </a:p>
      </dgm:t>
    </dgm:pt>
    <dgm:pt modelId="{57B4DFF6-2452-459C-9595-9281E27557A0}">
      <dgm:prSet phldrT="[Text]"/>
      <dgm:spPr/>
      <dgm:t>
        <a:bodyPr/>
        <a:lstStyle/>
        <a:p>
          <a:r>
            <a:rPr lang="en-US" dirty="0" smtClean="0"/>
            <a:t>Low Concealment</a:t>
          </a:r>
          <a:endParaRPr lang="en-US" dirty="0"/>
        </a:p>
      </dgm:t>
    </dgm:pt>
    <dgm:pt modelId="{6A932FFF-06E4-49E6-AA09-B5923D113BA2}" type="parTrans" cxnId="{377887B9-4A96-4C62-A580-79EC2B4D0C37}">
      <dgm:prSet/>
      <dgm:spPr/>
      <dgm:t>
        <a:bodyPr/>
        <a:lstStyle/>
        <a:p>
          <a:endParaRPr lang="en-US"/>
        </a:p>
      </dgm:t>
    </dgm:pt>
    <dgm:pt modelId="{546CB56A-CFBE-4E97-AEF2-521CBF2ADEB8}" type="sibTrans" cxnId="{377887B9-4A96-4C62-A580-79EC2B4D0C37}">
      <dgm:prSet/>
      <dgm:spPr/>
      <dgm:t>
        <a:bodyPr/>
        <a:lstStyle/>
        <a:p>
          <a:endParaRPr lang="en-US"/>
        </a:p>
      </dgm:t>
    </dgm:pt>
    <dgm:pt modelId="{7AF2A68B-5C9E-4760-88F7-A01BBBF1C020}">
      <dgm:prSet phldrT="[Text]"/>
      <dgm:spPr/>
      <dgm:t>
        <a:bodyPr/>
        <a:lstStyle/>
        <a:p>
          <a:r>
            <a:rPr lang="en-US" dirty="0" smtClean="0"/>
            <a:t>Exact match</a:t>
          </a:r>
          <a:endParaRPr lang="en-US" dirty="0"/>
        </a:p>
      </dgm:t>
    </dgm:pt>
    <dgm:pt modelId="{B45643E5-1BD8-4A14-B016-434CEC967596}" type="parTrans" cxnId="{E20D51B4-23F8-4E93-BD45-F79E3A1836D6}">
      <dgm:prSet/>
      <dgm:spPr/>
      <dgm:t>
        <a:bodyPr/>
        <a:lstStyle/>
        <a:p>
          <a:endParaRPr lang="en-US"/>
        </a:p>
      </dgm:t>
    </dgm:pt>
    <dgm:pt modelId="{6870AB04-BD79-40E8-A69D-716F481AB5C7}" type="sibTrans" cxnId="{E20D51B4-23F8-4E93-BD45-F79E3A1836D6}">
      <dgm:prSet/>
      <dgm:spPr/>
      <dgm:t>
        <a:bodyPr/>
        <a:lstStyle/>
        <a:p>
          <a:endParaRPr lang="en-US"/>
        </a:p>
      </dgm:t>
    </dgm:pt>
    <dgm:pt modelId="{4A7B2695-511C-42E9-9E93-1B11BE0CD9A5}">
      <dgm:prSet phldrT="[Text]"/>
      <dgm:spPr/>
      <dgm:t>
        <a:bodyPr/>
        <a:lstStyle/>
        <a:p>
          <a:r>
            <a:rPr lang="en-US" dirty="0" smtClean="0"/>
            <a:t>Same bank and same account number</a:t>
          </a:r>
          <a:endParaRPr lang="en-US" dirty="0"/>
        </a:p>
      </dgm:t>
    </dgm:pt>
    <dgm:pt modelId="{C6307A69-1447-4ABA-A741-575D3A9891F7}" type="parTrans" cxnId="{F0EA47BF-6E61-4733-B436-7774E6CA12DB}">
      <dgm:prSet/>
      <dgm:spPr/>
      <dgm:t>
        <a:bodyPr/>
        <a:lstStyle/>
        <a:p>
          <a:endParaRPr lang="en-US"/>
        </a:p>
      </dgm:t>
    </dgm:pt>
    <dgm:pt modelId="{CEDD6148-E705-4A51-B63E-E888C32B4642}" type="sibTrans" cxnId="{F0EA47BF-6E61-4733-B436-7774E6CA12DB}">
      <dgm:prSet/>
      <dgm:spPr/>
      <dgm:t>
        <a:bodyPr/>
        <a:lstStyle/>
        <a:p>
          <a:endParaRPr lang="en-US"/>
        </a:p>
      </dgm:t>
    </dgm:pt>
    <dgm:pt modelId="{53384C81-E99A-42EE-BB8A-509D74F4790F}" type="pres">
      <dgm:prSet presAssocID="{C7CA268C-6E10-4536-9FC1-DFC64149404C}" presName="Name0" presStyleCnt="0">
        <dgm:presLayoutVars>
          <dgm:dir/>
          <dgm:animLvl val="lvl"/>
          <dgm:resizeHandles val="exact"/>
        </dgm:presLayoutVars>
      </dgm:prSet>
      <dgm:spPr/>
      <dgm:t>
        <a:bodyPr/>
        <a:lstStyle/>
        <a:p>
          <a:endParaRPr lang="en-US"/>
        </a:p>
      </dgm:t>
    </dgm:pt>
    <dgm:pt modelId="{AD4E0BBF-D2EB-4FB0-8C18-3B01BC1CB90C}" type="pres">
      <dgm:prSet presAssocID="{84E4C3DE-BF49-4394-A415-07BF435428B3}" presName="linNode" presStyleCnt="0"/>
      <dgm:spPr/>
    </dgm:pt>
    <dgm:pt modelId="{15DF4FB5-2190-410D-85E9-032FBA0C8F22}" type="pres">
      <dgm:prSet presAssocID="{84E4C3DE-BF49-4394-A415-07BF435428B3}" presName="parentText" presStyleLbl="node1" presStyleIdx="0" presStyleCnt="3">
        <dgm:presLayoutVars>
          <dgm:chMax val="1"/>
          <dgm:bulletEnabled val="1"/>
        </dgm:presLayoutVars>
      </dgm:prSet>
      <dgm:spPr/>
      <dgm:t>
        <a:bodyPr/>
        <a:lstStyle/>
        <a:p>
          <a:endParaRPr lang="en-US"/>
        </a:p>
      </dgm:t>
    </dgm:pt>
    <dgm:pt modelId="{B74CF9AC-0B95-4D8D-8825-14EDF495066E}" type="pres">
      <dgm:prSet presAssocID="{84E4C3DE-BF49-4394-A415-07BF435428B3}" presName="descendantText" presStyleLbl="alignAccFollowNode1" presStyleIdx="0" presStyleCnt="3">
        <dgm:presLayoutVars>
          <dgm:bulletEnabled val="1"/>
        </dgm:presLayoutVars>
      </dgm:prSet>
      <dgm:spPr/>
      <dgm:t>
        <a:bodyPr/>
        <a:lstStyle/>
        <a:p>
          <a:endParaRPr lang="en-US"/>
        </a:p>
      </dgm:t>
    </dgm:pt>
    <dgm:pt modelId="{07CD156A-B5C5-4899-A1EE-2859BA18B456}" type="pres">
      <dgm:prSet presAssocID="{39039428-34ED-419C-B751-918C89FDB3C8}" presName="sp" presStyleCnt="0"/>
      <dgm:spPr/>
    </dgm:pt>
    <dgm:pt modelId="{E804B87D-2E57-4DA5-9CAB-48F3DAE35191}" type="pres">
      <dgm:prSet presAssocID="{F09B7AB2-C129-445D-957F-D335EFB4B619}" presName="linNode" presStyleCnt="0"/>
      <dgm:spPr/>
    </dgm:pt>
    <dgm:pt modelId="{C6A6D050-3A77-4895-8ACC-BE7BA9733662}" type="pres">
      <dgm:prSet presAssocID="{F09B7AB2-C129-445D-957F-D335EFB4B619}" presName="parentText" presStyleLbl="node1" presStyleIdx="1" presStyleCnt="3">
        <dgm:presLayoutVars>
          <dgm:chMax val="1"/>
          <dgm:bulletEnabled val="1"/>
        </dgm:presLayoutVars>
      </dgm:prSet>
      <dgm:spPr/>
      <dgm:t>
        <a:bodyPr/>
        <a:lstStyle/>
        <a:p>
          <a:endParaRPr lang="en-US"/>
        </a:p>
      </dgm:t>
    </dgm:pt>
    <dgm:pt modelId="{061DC70B-00BC-4863-9F72-1FFE6B4B98FF}" type="pres">
      <dgm:prSet presAssocID="{F09B7AB2-C129-445D-957F-D335EFB4B619}" presName="descendantText" presStyleLbl="alignAccFollowNode1" presStyleIdx="1" presStyleCnt="3">
        <dgm:presLayoutVars>
          <dgm:bulletEnabled val="1"/>
        </dgm:presLayoutVars>
      </dgm:prSet>
      <dgm:spPr/>
      <dgm:t>
        <a:bodyPr/>
        <a:lstStyle/>
        <a:p>
          <a:endParaRPr lang="en-US"/>
        </a:p>
      </dgm:t>
    </dgm:pt>
    <dgm:pt modelId="{F1BFE78C-42C0-416B-9304-0F59E23D23E8}" type="pres">
      <dgm:prSet presAssocID="{F1FE4990-E3C1-4FC7-A4CD-B1E911C75744}" presName="sp" presStyleCnt="0"/>
      <dgm:spPr/>
    </dgm:pt>
    <dgm:pt modelId="{C5A87FFB-4D87-4B16-BDD5-7B960B7B7796}" type="pres">
      <dgm:prSet presAssocID="{57B4DFF6-2452-459C-9595-9281E27557A0}" presName="linNode" presStyleCnt="0"/>
      <dgm:spPr/>
    </dgm:pt>
    <dgm:pt modelId="{558D1AA5-E6E0-4B31-BEA8-BF07C2B50654}" type="pres">
      <dgm:prSet presAssocID="{57B4DFF6-2452-459C-9595-9281E27557A0}" presName="parentText" presStyleLbl="node1" presStyleIdx="2" presStyleCnt="3">
        <dgm:presLayoutVars>
          <dgm:chMax val="1"/>
          <dgm:bulletEnabled val="1"/>
        </dgm:presLayoutVars>
      </dgm:prSet>
      <dgm:spPr/>
      <dgm:t>
        <a:bodyPr/>
        <a:lstStyle/>
        <a:p>
          <a:endParaRPr lang="en-US"/>
        </a:p>
      </dgm:t>
    </dgm:pt>
    <dgm:pt modelId="{84B6A208-4370-4084-B28E-636F432E51E0}" type="pres">
      <dgm:prSet presAssocID="{57B4DFF6-2452-459C-9595-9281E27557A0}" presName="descendantText" presStyleLbl="alignAccFollowNode1" presStyleIdx="2" presStyleCnt="3">
        <dgm:presLayoutVars>
          <dgm:bulletEnabled val="1"/>
        </dgm:presLayoutVars>
      </dgm:prSet>
      <dgm:spPr/>
      <dgm:t>
        <a:bodyPr/>
        <a:lstStyle/>
        <a:p>
          <a:endParaRPr lang="en-US"/>
        </a:p>
      </dgm:t>
    </dgm:pt>
  </dgm:ptLst>
  <dgm:cxnLst>
    <dgm:cxn modelId="{E756381E-92B1-41D8-9CD2-BF1129429F4A}" srcId="{C7CA268C-6E10-4536-9FC1-DFC64149404C}" destId="{F09B7AB2-C129-445D-957F-D335EFB4B619}" srcOrd="1" destOrd="0" parTransId="{FF85C563-80EC-4F35-8BD3-261BF914D525}" sibTransId="{F1FE4990-E3C1-4FC7-A4CD-B1E911C75744}"/>
    <dgm:cxn modelId="{FD4E41D5-08D8-4C33-B723-3075598D78BD}" srcId="{84E4C3DE-BF49-4394-A415-07BF435428B3}" destId="{58502186-7A1B-476E-A22A-BF645A79492C}" srcOrd="0" destOrd="0" parTransId="{BEF8F540-B0CE-4BE8-84D2-CA7A36ACD71A}" sibTransId="{13F7ACF8-D399-4C6E-913A-C4B54B487026}"/>
    <dgm:cxn modelId="{0241FDE1-8C89-42A6-81D6-A494F8A0C0B6}" type="presOf" srcId="{84E4C3DE-BF49-4394-A415-07BF435428B3}" destId="{15DF4FB5-2190-410D-85E9-032FBA0C8F22}" srcOrd="0" destOrd="0" presId="urn:microsoft.com/office/officeart/2005/8/layout/vList5"/>
    <dgm:cxn modelId="{F0EA47BF-6E61-4733-B436-7774E6CA12DB}" srcId="{57B4DFF6-2452-459C-9595-9281E27557A0}" destId="{4A7B2695-511C-42E9-9E93-1B11BE0CD9A5}" srcOrd="1" destOrd="0" parTransId="{C6307A69-1447-4ABA-A741-575D3A9891F7}" sibTransId="{CEDD6148-E705-4A51-B63E-E888C32B4642}"/>
    <dgm:cxn modelId="{114A936B-B086-4CAA-A7D1-A16A3947A47C}" srcId="{F09B7AB2-C129-445D-957F-D335EFB4B619}" destId="{8314B75B-0B8B-4A7B-88F6-6E0E711BB3D6}" srcOrd="1" destOrd="0" parTransId="{C2F3496B-D0C7-4210-BAC6-99490F91B93B}" sibTransId="{FD4C4CAA-01C2-4148-B9AF-B08859ADF4DC}"/>
    <dgm:cxn modelId="{D7E4C437-44EC-421A-9190-11ED2E1E66AA}" type="presOf" srcId="{58502186-7A1B-476E-A22A-BF645A79492C}" destId="{B74CF9AC-0B95-4D8D-8825-14EDF495066E}" srcOrd="0" destOrd="0" presId="urn:microsoft.com/office/officeart/2005/8/layout/vList5"/>
    <dgm:cxn modelId="{03597402-2CE7-4396-A216-31A316F6FB28}" srcId="{F09B7AB2-C129-445D-957F-D335EFB4B619}" destId="{1A9BFE05-30DE-4A87-9B27-62F3CBA54458}" srcOrd="0" destOrd="0" parTransId="{C3CF7D7A-98C8-437B-AABE-A59744702FA3}" sibTransId="{23890E03-F2F1-4C8B-87C0-1C189850D406}"/>
    <dgm:cxn modelId="{1FC0D0D9-F42C-43B7-9665-4B332E34C1F2}" type="presOf" srcId="{57B4DFF6-2452-459C-9595-9281E27557A0}" destId="{558D1AA5-E6E0-4B31-BEA8-BF07C2B50654}" srcOrd="0" destOrd="0" presId="urn:microsoft.com/office/officeart/2005/8/layout/vList5"/>
    <dgm:cxn modelId="{54D31517-2699-443E-AF03-E51B3DDD7A8D}" type="presOf" srcId="{1A9BFE05-30DE-4A87-9B27-62F3CBA54458}" destId="{061DC70B-00BC-4863-9F72-1FFE6B4B98FF}" srcOrd="0" destOrd="0" presId="urn:microsoft.com/office/officeart/2005/8/layout/vList5"/>
    <dgm:cxn modelId="{E20D51B4-23F8-4E93-BD45-F79E3A1836D6}" srcId="{57B4DFF6-2452-459C-9595-9281E27557A0}" destId="{7AF2A68B-5C9E-4760-88F7-A01BBBF1C020}" srcOrd="0" destOrd="0" parTransId="{B45643E5-1BD8-4A14-B016-434CEC967596}" sibTransId="{6870AB04-BD79-40E8-A69D-716F481AB5C7}"/>
    <dgm:cxn modelId="{010A4B66-8B34-4A4A-9DB3-D68D833B72B3}" type="presOf" srcId="{B8272633-3DCB-4588-AFB0-5EBCDE47FDFC}" destId="{B74CF9AC-0B95-4D8D-8825-14EDF495066E}" srcOrd="0" destOrd="1" presId="urn:microsoft.com/office/officeart/2005/8/layout/vList5"/>
    <dgm:cxn modelId="{80C3E75A-D5D1-479F-87C3-1D81BBF3F667}" srcId="{84E4C3DE-BF49-4394-A415-07BF435428B3}" destId="{B8272633-3DCB-4588-AFB0-5EBCDE47FDFC}" srcOrd="1" destOrd="0" parTransId="{25B4C9AA-1435-40F2-8694-98E76D4D00DC}" sibTransId="{46CA0AD3-907E-4ECB-8AF3-FC2A46D94F5C}"/>
    <dgm:cxn modelId="{28D85E3D-405B-4CBA-A2EE-7CBEEF4528C8}" srcId="{C7CA268C-6E10-4536-9FC1-DFC64149404C}" destId="{84E4C3DE-BF49-4394-A415-07BF435428B3}" srcOrd="0" destOrd="0" parTransId="{5D2D75E7-030D-4AFA-91F4-86913B91C606}" sibTransId="{39039428-34ED-419C-B751-918C89FDB3C8}"/>
    <dgm:cxn modelId="{A94BAF3B-9147-4E74-8230-0F5F2208A15A}" type="presOf" srcId="{7AF2A68B-5C9E-4760-88F7-A01BBBF1C020}" destId="{84B6A208-4370-4084-B28E-636F432E51E0}" srcOrd="0" destOrd="0" presId="urn:microsoft.com/office/officeart/2005/8/layout/vList5"/>
    <dgm:cxn modelId="{7388D20C-D6DE-4A64-8B40-5B4A6E278B8F}" type="presOf" srcId="{C7CA268C-6E10-4536-9FC1-DFC64149404C}" destId="{53384C81-E99A-42EE-BB8A-509D74F4790F}" srcOrd="0" destOrd="0" presId="urn:microsoft.com/office/officeart/2005/8/layout/vList5"/>
    <dgm:cxn modelId="{1F0354B9-F9A5-47EF-805E-8C0EC55EBEEC}" type="presOf" srcId="{F09B7AB2-C129-445D-957F-D335EFB4B619}" destId="{C6A6D050-3A77-4895-8ACC-BE7BA9733662}" srcOrd="0" destOrd="0" presId="urn:microsoft.com/office/officeart/2005/8/layout/vList5"/>
    <dgm:cxn modelId="{74AD80BB-A490-44A2-807F-E72EDCF28637}" type="presOf" srcId="{4A7B2695-511C-42E9-9E93-1B11BE0CD9A5}" destId="{84B6A208-4370-4084-B28E-636F432E51E0}" srcOrd="0" destOrd="1" presId="urn:microsoft.com/office/officeart/2005/8/layout/vList5"/>
    <dgm:cxn modelId="{61578707-D658-41A7-A9F5-7A75DFBA98C8}" type="presOf" srcId="{8314B75B-0B8B-4A7B-88F6-6E0E711BB3D6}" destId="{061DC70B-00BC-4863-9F72-1FFE6B4B98FF}" srcOrd="0" destOrd="1" presId="urn:microsoft.com/office/officeart/2005/8/layout/vList5"/>
    <dgm:cxn modelId="{377887B9-4A96-4C62-A580-79EC2B4D0C37}" srcId="{C7CA268C-6E10-4536-9FC1-DFC64149404C}" destId="{57B4DFF6-2452-459C-9595-9281E27557A0}" srcOrd="2" destOrd="0" parTransId="{6A932FFF-06E4-49E6-AA09-B5923D113BA2}" sibTransId="{546CB56A-CFBE-4E97-AEF2-521CBF2ADEB8}"/>
    <dgm:cxn modelId="{800F2116-FAA8-4F06-A9D8-2D8F50287C3F}" type="presParOf" srcId="{53384C81-E99A-42EE-BB8A-509D74F4790F}" destId="{AD4E0BBF-D2EB-4FB0-8C18-3B01BC1CB90C}" srcOrd="0" destOrd="0" presId="urn:microsoft.com/office/officeart/2005/8/layout/vList5"/>
    <dgm:cxn modelId="{33277D0D-7B1B-4655-A864-153CEAC8E30B}" type="presParOf" srcId="{AD4E0BBF-D2EB-4FB0-8C18-3B01BC1CB90C}" destId="{15DF4FB5-2190-410D-85E9-032FBA0C8F22}" srcOrd="0" destOrd="0" presId="urn:microsoft.com/office/officeart/2005/8/layout/vList5"/>
    <dgm:cxn modelId="{41E5DEC6-0009-4A5E-A50A-2D468D23E5BE}" type="presParOf" srcId="{AD4E0BBF-D2EB-4FB0-8C18-3B01BC1CB90C}" destId="{B74CF9AC-0B95-4D8D-8825-14EDF495066E}" srcOrd="1" destOrd="0" presId="urn:microsoft.com/office/officeart/2005/8/layout/vList5"/>
    <dgm:cxn modelId="{0847EF89-DAF6-4BFD-AB4E-22399F924FF1}" type="presParOf" srcId="{53384C81-E99A-42EE-BB8A-509D74F4790F}" destId="{07CD156A-B5C5-4899-A1EE-2859BA18B456}" srcOrd="1" destOrd="0" presId="urn:microsoft.com/office/officeart/2005/8/layout/vList5"/>
    <dgm:cxn modelId="{5FB67270-6B36-4D96-96F4-5E9EF1181A5E}" type="presParOf" srcId="{53384C81-E99A-42EE-BB8A-509D74F4790F}" destId="{E804B87D-2E57-4DA5-9CAB-48F3DAE35191}" srcOrd="2" destOrd="0" presId="urn:microsoft.com/office/officeart/2005/8/layout/vList5"/>
    <dgm:cxn modelId="{0DF7FA2D-C154-4C9F-AE5B-91E271319BDB}" type="presParOf" srcId="{E804B87D-2E57-4DA5-9CAB-48F3DAE35191}" destId="{C6A6D050-3A77-4895-8ACC-BE7BA9733662}" srcOrd="0" destOrd="0" presId="urn:microsoft.com/office/officeart/2005/8/layout/vList5"/>
    <dgm:cxn modelId="{36CBAD18-5A31-421E-9B81-9500D2874CAF}" type="presParOf" srcId="{E804B87D-2E57-4DA5-9CAB-48F3DAE35191}" destId="{061DC70B-00BC-4863-9F72-1FFE6B4B98FF}" srcOrd="1" destOrd="0" presId="urn:microsoft.com/office/officeart/2005/8/layout/vList5"/>
    <dgm:cxn modelId="{82134C01-363F-4103-B42E-42A44194B6CA}" type="presParOf" srcId="{53384C81-E99A-42EE-BB8A-509D74F4790F}" destId="{F1BFE78C-42C0-416B-9304-0F59E23D23E8}" srcOrd="3" destOrd="0" presId="urn:microsoft.com/office/officeart/2005/8/layout/vList5"/>
    <dgm:cxn modelId="{527E9B29-5325-4994-9BE2-BC7444EDCA59}" type="presParOf" srcId="{53384C81-E99A-42EE-BB8A-509D74F4790F}" destId="{C5A87FFB-4D87-4B16-BDD5-7B960B7B7796}" srcOrd="4" destOrd="0" presId="urn:microsoft.com/office/officeart/2005/8/layout/vList5"/>
    <dgm:cxn modelId="{E2045E47-9602-45E2-8472-17A720E89FC6}" type="presParOf" srcId="{C5A87FFB-4D87-4B16-BDD5-7B960B7B7796}" destId="{558D1AA5-E6E0-4B31-BEA8-BF07C2B50654}" srcOrd="0" destOrd="0" presId="urn:microsoft.com/office/officeart/2005/8/layout/vList5"/>
    <dgm:cxn modelId="{87083F37-D6E9-4F4F-94CA-4B9C875721A4}" type="presParOf" srcId="{C5A87FFB-4D87-4B16-BDD5-7B960B7B7796}" destId="{84B6A208-4370-4084-B28E-636F432E51E0}"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C7CA268C-6E10-4536-9FC1-DFC64149404C}"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en-US"/>
        </a:p>
      </dgm:t>
    </dgm:pt>
    <dgm:pt modelId="{84E4C3DE-BF49-4394-A415-07BF435428B3}">
      <dgm:prSet phldrT="[Text]"/>
      <dgm:spPr/>
      <dgm:t>
        <a:bodyPr/>
        <a:lstStyle/>
        <a:p>
          <a:r>
            <a:rPr lang="en-US" dirty="0" smtClean="0"/>
            <a:t>High Concealment</a:t>
          </a:r>
          <a:endParaRPr lang="en-US" dirty="0"/>
        </a:p>
      </dgm:t>
    </dgm:pt>
    <dgm:pt modelId="{5D2D75E7-030D-4AFA-91F4-86913B91C606}" type="parTrans" cxnId="{28D85E3D-405B-4CBA-A2EE-7CBEEF4528C8}">
      <dgm:prSet/>
      <dgm:spPr/>
      <dgm:t>
        <a:bodyPr/>
        <a:lstStyle/>
        <a:p>
          <a:endParaRPr lang="en-US"/>
        </a:p>
      </dgm:t>
    </dgm:pt>
    <dgm:pt modelId="{39039428-34ED-419C-B751-918C89FDB3C8}" type="sibTrans" cxnId="{28D85E3D-405B-4CBA-A2EE-7CBEEF4528C8}">
      <dgm:prSet/>
      <dgm:spPr/>
      <dgm:t>
        <a:bodyPr/>
        <a:lstStyle/>
        <a:p>
          <a:endParaRPr lang="en-US"/>
        </a:p>
      </dgm:t>
    </dgm:pt>
    <dgm:pt modelId="{58502186-7A1B-476E-A22A-BF645A79492C}">
      <dgm:prSet phldrT="[Text]"/>
      <dgm:spPr/>
      <dgm:t>
        <a:bodyPr/>
        <a:lstStyle/>
        <a:p>
          <a:r>
            <a:rPr lang="en-US" dirty="0" smtClean="0"/>
            <a:t>Judgment based on visual examination</a:t>
          </a:r>
          <a:endParaRPr lang="en-US" dirty="0"/>
        </a:p>
      </dgm:t>
    </dgm:pt>
    <dgm:pt modelId="{BEF8F540-B0CE-4BE8-84D2-CA7A36ACD71A}" type="parTrans" cxnId="{FD4E41D5-08D8-4C33-B723-3075598D78BD}">
      <dgm:prSet/>
      <dgm:spPr/>
      <dgm:t>
        <a:bodyPr/>
        <a:lstStyle/>
        <a:p>
          <a:endParaRPr lang="en-US"/>
        </a:p>
      </dgm:t>
    </dgm:pt>
    <dgm:pt modelId="{13F7ACF8-D399-4C6E-913A-C4B54B487026}" type="sibTrans" cxnId="{FD4E41D5-08D8-4C33-B723-3075598D78BD}">
      <dgm:prSet/>
      <dgm:spPr/>
      <dgm:t>
        <a:bodyPr/>
        <a:lstStyle/>
        <a:p>
          <a:endParaRPr lang="en-US"/>
        </a:p>
      </dgm:t>
    </dgm:pt>
    <dgm:pt modelId="{B8272633-3DCB-4588-AFB0-5EBCDE47FDFC}">
      <dgm:prSet phldrT="[Text]"/>
      <dgm:spPr/>
      <dgm:t>
        <a:bodyPr/>
        <a:lstStyle/>
        <a:p>
          <a:r>
            <a:rPr lang="en-US" dirty="0" smtClean="0"/>
            <a:t>Related match</a:t>
          </a:r>
          <a:endParaRPr lang="en-US" dirty="0"/>
        </a:p>
      </dgm:t>
    </dgm:pt>
    <dgm:pt modelId="{25B4C9AA-1435-40F2-8694-98E76D4D00DC}" type="parTrans" cxnId="{80C3E75A-D5D1-479F-87C3-1D81BBF3F667}">
      <dgm:prSet/>
      <dgm:spPr/>
      <dgm:t>
        <a:bodyPr/>
        <a:lstStyle/>
        <a:p>
          <a:endParaRPr lang="en-US"/>
        </a:p>
      </dgm:t>
    </dgm:pt>
    <dgm:pt modelId="{46CA0AD3-907E-4ECB-8AF3-FC2A46D94F5C}" type="sibTrans" cxnId="{80C3E75A-D5D1-479F-87C3-1D81BBF3F667}">
      <dgm:prSet/>
      <dgm:spPr/>
      <dgm:t>
        <a:bodyPr/>
        <a:lstStyle/>
        <a:p>
          <a:endParaRPr lang="en-US"/>
        </a:p>
      </dgm:t>
    </dgm:pt>
    <dgm:pt modelId="{F09B7AB2-C129-445D-957F-D335EFB4B619}">
      <dgm:prSet phldrT="[Text]"/>
      <dgm:spPr/>
      <dgm:t>
        <a:bodyPr/>
        <a:lstStyle/>
        <a:p>
          <a:r>
            <a:rPr lang="en-US" dirty="0" smtClean="0"/>
            <a:t>Medium</a:t>
          </a:r>
        </a:p>
        <a:p>
          <a:r>
            <a:rPr lang="en-US" dirty="0" smtClean="0"/>
            <a:t>Concealment</a:t>
          </a:r>
          <a:endParaRPr lang="en-US" dirty="0"/>
        </a:p>
      </dgm:t>
    </dgm:pt>
    <dgm:pt modelId="{FF85C563-80EC-4F35-8BD3-261BF914D525}" type="parTrans" cxnId="{E756381E-92B1-41D8-9CD2-BF1129429F4A}">
      <dgm:prSet/>
      <dgm:spPr/>
      <dgm:t>
        <a:bodyPr/>
        <a:lstStyle/>
        <a:p>
          <a:endParaRPr lang="en-US"/>
        </a:p>
      </dgm:t>
    </dgm:pt>
    <dgm:pt modelId="{F1FE4990-E3C1-4FC7-A4CD-B1E911C75744}" type="sibTrans" cxnId="{E756381E-92B1-41D8-9CD2-BF1129429F4A}">
      <dgm:prSet/>
      <dgm:spPr/>
      <dgm:t>
        <a:bodyPr/>
        <a:lstStyle/>
        <a:p>
          <a:endParaRPr lang="en-US"/>
        </a:p>
      </dgm:t>
    </dgm:pt>
    <dgm:pt modelId="{1A9BFE05-30DE-4A87-9B27-62F3CBA54458}">
      <dgm:prSet phldrT="[Text]"/>
      <dgm:spPr/>
      <dgm:t>
        <a:bodyPr/>
        <a:lstStyle/>
        <a:p>
          <a:r>
            <a:rPr lang="en-US" dirty="0" smtClean="0"/>
            <a:t>Reduce population</a:t>
          </a:r>
          <a:endParaRPr lang="en-US" dirty="0"/>
        </a:p>
      </dgm:t>
    </dgm:pt>
    <dgm:pt modelId="{C3CF7D7A-98C8-437B-AABE-A59744702FA3}" type="parTrans" cxnId="{03597402-2CE7-4396-A216-31A316F6FB28}">
      <dgm:prSet/>
      <dgm:spPr/>
      <dgm:t>
        <a:bodyPr/>
        <a:lstStyle/>
        <a:p>
          <a:endParaRPr lang="en-US"/>
        </a:p>
      </dgm:t>
    </dgm:pt>
    <dgm:pt modelId="{23890E03-F2F1-4C8B-87C0-1C189850D406}" type="sibTrans" cxnId="{03597402-2CE7-4396-A216-31A316F6FB28}">
      <dgm:prSet/>
      <dgm:spPr/>
      <dgm:t>
        <a:bodyPr/>
        <a:lstStyle/>
        <a:p>
          <a:endParaRPr lang="en-US"/>
        </a:p>
      </dgm:t>
    </dgm:pt>
    <dgm:pt modelId="{8314B75B-0B8B-4A7B-88F6-6E0E711BB3D6}">
      <dgm:prSet phldrT="[Text]"/>
      <dgm:spPr/>
      <dgm:t>
        <a:bodyPr/>
        <a:lstStyle/>
        <a:p>
          <a:r>
            <a:rPr lang="en-US" dirty="0" smtClean="0"/>
            <a:t>Close match</a:t>
          </a:r>
          <a:endParaRPr lang="en-US" dirty="0"/>
        </a:p>
      </dgm:t>
    </dgm:pt>
    <dgm:pt modelId="{C2F3496B-D0C7-4210-BAC6-99490F91B93B}" type="parTrans" cxnId="{114A936B-B086-4CAA-A7D1-A16A3947A47C}">
      <dgm:prSet/>
      <dgm:spPr/>
      <dgm:t>
        <a:bodyPr/>
        <a:lstStyle/>
        <a:p>
          <a:endParaRPr lang="en-US"/>
        </a:p>
      </dgm:t>
    </dgm:pt>
    <dgm:pt modelId="{FD4C4CAA-01C2-4148-B9AF-B08859ADF4DC}" type="sibTrans" cxnId="{114A936B-B086-4CAA-A7D1-A16A3947A47C}">
      <dgm:prSet/>
      <dgm:spPr/>
      <dgm:t>
        <a:bodyPr/>
        <a:lstStyle/>
        <a:p>
          <a:endParaRPr lang="en-US"/>
        </a:p>
      </dgm:t>
    </dgm:pt>
    <dgm:pt modelId="{57B4DFF6-2452-459C-9595-9281E27557A0}">
      <dgm:prSet phldrT="[Text]"/>
      <dgm:spPr/>
      <dgm:t>
        <a:bodyPr/>
        <a:lstStyle/>
        <a:p>
          <a:r>
            <a:rPr lang="en-US" dirty="0" smtClean="0"/>
            <a:t>Low Concealment</a:t>
          </a:r>
          <a:endParaRPr lang="en-US" dirty="0"/>
        </a:p>
      </dgm:t>
    </dgm:pt>
    <dgm:pt modelId="{6A932FFF-06E4-49E6-AA09-B5923D113BA2}" type="parTrans" cxnId="{377887B9-4A96-4C62-A580-79EC2B4D0C37}">
      <dgm:prSet/>
      <dgm:spPr/>
      <dgm:t>
        <a:bodyPr/>
        <a:lstStyle/>
        <a:p>
          <a:endParaRPr lang="en-US"/>
        </a:p>
      </dgm:t>
    </dgm:pt>
    <dgm:pt modelId="{546CB56A-CFBE-4E97-AEF2-521CBF2ADEB8}" type="sibTrans" cxnId="{377887B9-4A96-4C62-A580-79EC2B4D0C37}">
      <dgm:prSet/>
      <dgm:spPr/>
      <dgm:t>
        <a:bodyPr/>
        <a:lstStyle/>
        <a:p>
          <a:endParaRPr lang="en-US"/>
        </a:p>
      </dgm:t>
    </dgm:pt>
    <dgm:pt modelId="{7AF2A68B-5C9E-4760-88F7-A01BBBF1C020}">
      <dgm:prSet phldrT="[Text]"/>
      <dgm:spPr/>
      <dgm:t>
        <a:bodyPr/>
        <a:lstStyle/>
        <a:p>
          <a:r>
            <a:rPr lang="en-US" dirty="0" smtClean="0"/>
            <a:t>Data pattern visible naked eye</a:t>
          </a:r>
          <a:endParaRPr lang="en-US" dirty="0"/>
        </a:p>
      </dgm:t>
    </dgm:pt>
    <dgm:pt modelId="{B45643E5-1BD8-4A14-B016-434CEC967596}" type="parTrans" cxnId="{E20D51B4-23F8-4E93-BD45-F79E3A1836D6}">
      <dgm:prSet/>
      <dgm:spPr/>
      <dgm:t>
        <a:bodyPr/>
        <a:lstStyle/>
        <a:p>
          <a:endParaRPr lang="en-US"/>
        </a:p>
      </dgm:t>
    </dgm:pt>
    <dgm:pt modelId="{6870AB04-BD79-40E8-A69D-716F481AB5C7}" type="sibTrans" cxnId="{E20D51B4-23F8-4E93-BD45-F79E3A1836D6}">
      <dgm:prSet/>
      <dgm:spPr/>
      <dgm:t>
        <a:bodyPr/>
        <a:lstStyle/>
        <a:p>
          <a:endParaRPr lang="en-US"/>
        </a:p>
      </dgm:t>
    </dgm:pt>
    <dgm:pt modelId="{4A7B2695-511C-42E9-9E93-1B11BE0CD9A5}">
      <dgm:prSet phldrT="[Text]"/>
      <dgm:spPr/>
      <dgm:t>
        <a:bodyPr/>
        <a:lstStyle/>
        <a:p>
          <a:r>
            <a:rPr lang="en-US" dirty="0" smtClean="0"/>
            <a:t>Exact match</a:t>
          </a:r>
          <a:endParaRPr lang="en-US" dirty="0"/>
        </a:p>
      </dgm:t>
    </dgm:pt>
    <dgm:pt modelId="{C6307A69-1447-4ABA-A741-575D3A9891F7}" type="parTrans" cxnId="{F0EA47BF-6E61-4733-B436-7774E6CA12DB}">
      <dgm:prSet/>
      <dgm:spPr/>
      <dgm:t>
        <a:bodyPr/>
        <a:lstStyle/>
        <a:p>
          <a:endParaRPr lang="en-US"/>
        </a:p>
      </dgm:t>
    </dgm:pt>
    <dgm:pt modelId="{CEDD6148-E705-4A51-B63E-E888C32B4642}" type="sibTrans" cxnId="{F0EA47BF-6E61-4733-B436-7774E6CA12DB}">
      <dgm:prSet/>
      <dgm:spPr/>
      <dgm:t>
        <a:bodyPr/>
        <a:lstStyle/>
        <a:p>
          <a:endParaRPr lang="en-US"/>
        </a:p>
      </dgm:t>
    </dgm:pt>
    <dgm:pt modelId="{53384C81-E99A-42EE-BB8A-509D74F4790F}" type="pres">
      <dgm:prSet presAssocID="{C7CA268C-6E10-4536-9FC1-DFC64149404C}" presName="Name0" presStyleCnt="0">
        <dgm:presLayoutVars>
          <dgm:dir/>
          <dgm:animLvl val="lvl"/>
          <dgm:resizeHandles val="exact"/>
        </dgm:presLayoutVars>
      </dgm:prSet>
      <dgm:spPr/>
      <dgm:t>
        <a:bodyPr/>
        <a:lstStyle/>
        <a:p>
          <a:endParaRPr lang="en-US"/>
        </a:p>
      </dgm:t>
    </dgm:pt>
    <dgm:pt modelId="{AD4E0BBF-D2EB-4FB0-8C18-3B01BC1CB90C}" type="pres">
      <dgm:prSet presAssocID="{84E4C3DE-BF49-4394-A415-07BF435428B3}" presName="linNode" presStyleCnt="0"/>
      <dgm:spPr/>
    </dgm:pt>
    <dgm:pt modelId="{15DF4FB5-2190-410D-85E9-032FBA0C8F22}" type="pres">
      <dgm:prSet presAssocID="{84E4C3DE-BF49-4394-A415-07BF435428B3}" presName="parentText" presStyleLbl="node1" presStyleIdx="0" presStyleCnt="3">
        <dgm:presLayoutVars>
          <dgm:chMax val="1"/>
          <dgm:bulletEnabled val="1"/>
        </dgm:presLayoutVars>
      </dgm:prSet>
      <dgm:spPr/>
      <dgm:t>
        <a:bodyPr/>
        <a:lstStyle/>
        <a:p>
          <a:endParaRPr lang="en-US"/>
        </a:p>
      </dgm:t>
    </dgm:pt>
    <dgm:pt modelId="{B74CF9AC-0B95-4D8D-8825-14EDF495066E}" type="pres">
      <dgm:prSet presAssocID="{84E4C3DE-BF49-4394-A415-07BF435428B3}" presName="descendantText" presStyleLbl="alignAccFollowNode1" presStyleIdx="0" presStyleCnt="3">
        <dgm:presLayoutVars>
          <dgm:bulletEnabled val="1"/>
        </dgm:presLayoutVars>
      </dgm:prSet>
      <dgm:spPr/>
      <dgm:t>
        <a:bodyPr/>
        <a:lstStyle/>
        <a:p>
          <a:endParaRPr lang="en-US"/>
        </a:p>
      </dgm:t>
    </dgm:pt>
    <dgm:pt modelId="{07CD156A-B5C5-4899-A1EE-2859BA18B456}" type="pres">
      <dgm:prSet presAssocID="{39039428-34ED-419C-B751-918C89FDB3C8}" presName="sp" presStyleCnt="0"/>
      <dgm:spPr/>
    </dgm:pt>
    <dgm:pt modelId="{E804B87D-2E57-4DA5-9CAB-48F3DAE35191}" type="pres">
      <dgm:prSet presAssocID="{F09B7AB2-C129-445D-957F-D335EFB4B619}" presName="linNode" presStyleCnt="0"/>
      <dgm:spPr/>
    </dgm:pt>
    <dgm:pt modelId="{C6A6D050-3A77-4895-8ACC-BE7BA9733662}" type="pres">
      <dgm:prSet presAssocID="{F09B7AB2-C129-445D-957F-D335EFB4B619}" presName="parentText" presStyleLbl="node1" presStyleIdx="1" presStyleCnt="3">
        <dgm:presLayoutVars>
          <dgm:chMax val="1"/>
          <dgm:bulletEnabled val="1"/>
        </dgm:presLayoutVars>
      </dgm:prSet>
      <dgm:spPr/>
      <dgm:t>
        <a:bodyPr/>
        <a:lstStyle/>
        <a:p>
          <a:endParaRPr lang="en-US"/>
        </a:p>
      </dgm:t>
    </dgm:pt>
    <dgm:pt modelId="{061DC70B-00BC-4863-9F72-1FFE6B4B98FF}" type="pres">
      <dgm:prSet presAssocID="{F09B7AB2-C129-445D-957F-D335EFB4B619}" presName="descendantText" presStyleLbl="alignAccFollowNode1" presStyleIdx="1" presStyleCnt="3">
        <dgm:presLayoutVars>
          <dgm:bulletEnabled val="1"/>
        </dgm:presLayoutVars>
      </dgm:prSet>
      <dgm:spPr/>
      <dgm:t>
        <a:bodyPr/>
        <a:lstStyle/>
        <a:p>
          <a:endParaRPr lang="en-US"/>
        </a:p>
      </dgm:t>
    </dgm:pt>
    <dgm:pt modelId="{F1BFE78C-42C0-416B-9304-0F59E23D23E8}" type="pres">
      <dgm:prSet presAssocID="{F1FE4990-E3C1-4FC7-A4CD-B1E911C75744}" presName="sp" presStyleCnt="0"/>
      <dgm:spPr/>
    </dgm:pt>
    <dgm:pt modelId="{C5A87FFB-4D87-4B16-BDD5-7B960B7B7796}" type="pres">
      <dgm:prSet presAssocID="{57B4DFF6-2452-459C-9595-9281E27557A0}" presName="linNode" presStyleCnt="0"/>
      <dgm:spPr/>
    </dgm:pt>
    <dgm:pt modelId="{558D1AA5-E6E0-4B31-BEA8-BF07C2B50654}" type="pres">
      <dgm:prSet presAssocID="{57B4DFF6-2452-459C-9595-9281E27557A0}" presName="parentText" presStyleLbl="node1" presStyleIdx="2" presStyleCnt="3">
        <dgm:presLayoutVars>
          <dgm:chMax val="1"/>
          <dgm:bulletEnabled val="1"/>
        </dgm:presLayoutVars>
      </dgm:prSet>
      <dgm:spPr/>
      <dgm:t>
        <a:bodyPr/>
        <a:lstStyle/>
        <a:p>
          <a:endParaRPr lang="en-US"/>
        </a:p>
      </dgm:t>
    </dgm:pt>
    <dgm:pt modelId="{84B6A208-4370-4084-B28E-636F432E51E0}" type="pres">
      <dgm:prSet presAssocID="{57B4DFF6-2452-459C-9595-9281E27557A0}" presName="descendantText" presStyleLbl="alignAccFollowNode1" presStyleIdx="2" presStyleCnt="3">
        <dgm:presLayoutVars>
          <dgm:bulletEnabled val="1"/>
        </dgm:presLayoutVars>
      </dgm:prSet>
      <dgm:spPr/>
      <dgm:t>
        <a:bodyPr/>
        <a:lstStyle/>
        <a:p>
          <a:endParaRPr lang="en-US"/>
        </a:p>
      </dgm:t>
    </dgm:pt>
  </dgm:ptLst>
  <dgm:cxnLst>
    <dgm:cxn modelId="{06F4F9DA-BC2C-4C8B-B620-733FF0208D19}" type="presOf" srcId="{7AF2A68B-5C9E-4760-88F7-A01BBBF1C020}" destId="{84B6A208-4370-4084-B28E-636F432E51E0}" srcOrd="0" destOrd="0" presId="urn:microsoft.com/office/officeart/2005/8/layout/vList5"/>
    <dgm:cxn modelId="{E756381E-92B1-41D8-9CD2-BF1129429F4A}" srcId="{C7CA268C-6E10-4536-9FC1-DFC64149404C}" destId="{F09B7AB2-C129-445D-957F-D335EFB4B619}" srcOrd="1" destOrd="0" parTransId="{FF85C563-80EC-4F35-8BD3-261BF914D525}" sibTransId="{F1FE4990-E3C1-4FC7-A4CD-B1E911C75744}"/>
    <dgm:cxn modelId="{FD4E41D5-08D8-4C33-B723-3075598D78BD}" srcId="{84E4C3DE-BF49-4394-A415-07BF435428B3}" destId="{58502186-7A1B-476E-A22A-BF645A79492C}" srcOrd="0" destOrd="0" parTransId="{BEF8F540-B0CE-4BE8-84D2-CA7A36ACD71A}" sibTransId="{13F7ACF8-D399-4C6E-913A-C4B54B487026}"/>
    <dgm:cxn modelId="{AB4D42FC-874F-428F-9F13-50143B57288E}" type="presOf" srcId="{57B4DFF6-2452-459C-9595-9281E27557A0}" destId="{558D1AA5-E6E0-4B31-BEA8-BF07C2B50654}" srcOrd="0" destOrd="0" presId="urn:microsoft.com/office/officeart/2005/8/layout/vList5"/>
    <dgm:cxn modelId="{B385962D-3F90-44DB-9FD8-CD4DEFEA86D6}" type="presOf" srcId="{8314B75B-0B8B-4A7B-88F6-6E0E711BB3D6}" destId="{061DC70B-00BC-4863-9F72-1FFE6B4B98FF}" srcOrd="0" destOrd="1" presId="urn:microsoft.com/office/officeart/2005/8/layout/vList5"/>
    <dgm:cxn modelId="{F0EA47BF-6E61-4733-B436-7774E6CA12DB}" srcId="{57B4DFF6-2452-459C-9595-9281E27557A0}" destId="{4A7B2695-511C-42E9-9E93-1B11BE0CD9A5}" srcOrd="1" destOrd="0" parTransId="{C6307A69-1447-4ABA-A741-575D3A9891F7}" sibTransId="{CEDD6148-E705-4A51-B63E-E888C32B4642}"/>
    <dgm:cxn modelId="{87CCA07E-FAEE-41A0-B785-4B1E077FB4CE}" type="presOf" srcId="{4A7B2695-511C-42E9-9E93-1B11BE0CD9A5}" destId="{84B6A208-4370-4084-B28E-636F432E51E0}" srcOrd="0" destOrd="1" presId="urn:microsoft.com/office/officeart/2005/8/layout/vList5"/>
    <dgm:cxn modelId="{114A936B-B086-4CAA-A7D1-A16A3947A47C}" srcId="{F09B7AB2-C129-445D-957F-D335EFB4B619}" destId="{8314B75B-0B8B-4A7B-88F6-6E0E711BB3D6}" srcOrd="1" destOrd="0" parTransId="{C2F3496B-D0C7-4210-BAC6-99490F91B93B}" sibTransId="{FD4C4CAA-01C2-4148-B9AF-B08859ADF4DC}"/>
    <dgm:cxn modelId="{03597402-2CE7-4396-A216-31A316F6FB28}" srcId="{F09B7AB2-C129-445D-957F-D335EFB4B619}" destId="{1A9BFE05-30DE-4A87-9B27-62F3CBA54458}" srcOrd="0" destOrd="0" parTransId="{C3CF7D7A-98C8-437B-AABE-A59744702FA3}" sibTransId="{23890E03-F2F1-4C8B-87C0-1C189850D406}"/>
    <dgm:cxn modelId="{E20D51B4-23F8-4E93-BD45-F79E3A1836D6}" srcId="{57B4DFF6-2452-459C-9595-9281E27557A0}" destId="{7AF2A68B-5C9E-4760-88F7-A01BBBF1C020}" srcOrd="0" destOrd="0" parTransId="{B45643E5-1BD8-4A14-B016-434CEC967596}" sibTransId="{6870AB04-BD79-40E8-A69D-716F481AB5C7}"/>
    <dgm:cxn modelId="{B6C63291-411B-4E28-8547-54A99948A02C}" type="presOf" srcId="{F09B7AB2-C129-445D-957F-D335EFB4B619}" destId="{C6A6D050-3A77-4895-8ACC-BE7BA9733662}" srcOrd="0" destOrd="0" presId="urn:microsoft.com/office/officeart/2005/8/layout/vList5"/>
    <dgm:cxn modelId="{8F6A731F-F49B-4C9D-A35E-EAFB973EE460}" type="presOf" srcId="{C7CA268C-6E10-4536-9FC1-DFC64149404C}" destId="{53384C81-E99A-42EE-BB8A-509D74F4790F}" srcOrd="0" destOrd="0" presId="urn:microsoft.com/office/officeart/2005/8/layout/vList5"/>
    <dgm:cxn modelId="{A516A0A0-3DA0-4539-A225-76ABFC789DD2}" type="presOf" srcId="{58502186-7A1B-476E-A22A-BF645A79492C}" destId="{B74CF9AC-0B95-4D8D-8825-14EDF495066E}" srcOrd="0" destOrd="0" presId="urn:microsoft.com/office/officeart/2005/8/layout/vList5"/>
    <dgm:cxn modelId="{57707C07-3225-4938-8317-C66D651A753F}" type="presOf" srcId="{84E4C3DE-BF49-4394-A415-07BF435428B3}" destId="{15DF4FB5-2190-410D-85E9-032FBA0C8F22}" srcOrd="0" destOrd="0" presId="urn:microsoft.com/office/officeart/2005/8/layout/vList5"/>
    <dgm:cxn modelId="{80C3E75A-D5D1-479F-87C3-1D81BBF3F667}" srcId="{84E4C3DE-BF49-4394-A415-07BF435428B3}" destId="{B8272633-3DCB-4588-AFB0-5EBCDE47FDFC}" srcOrd="1" destOrd="0" parTransId="{25B4C9AA-1435-40F2-8694-98E76D4D00DC}" sibTransId="{46CA0AD3-907E-4ECB-8AF3-FC2A46D94F5C}"/>
    <dgm:cxn modelId="{28D85E3D-405B-4CBA-A2EE-7CBEEF4528C8}" srcId="{C7CA268C-6E10-4536-9FC1-DFC64149404C}" destId="{84E4C3DE-BF49-4394-A415-07BF435428B3}" srcOrd="0" destOrd="0" parTransId="{5D2D75E7-030D-4AFA-91F4-86913B91C606}" sibTransId="{39039428-34ED-419C-B751-918C89FDB3C8}"/>
    <dgm:cxn modelId="{377887B9-4A96-4C62-A580-79EC2B4D0C37}" srcId="{C7CA268C-6E10-4536-9FC1-DFC64149404C}" destId="{57B4DFF6-2452-459C-9595-9281E27557A0}" srcOrd="2" destOrd="0" parTransId="{6A932FFF-06E4-49E6-AA09-B5923D113BA2}" sibTransId="{546CB56A-CFBE-4E97-AEF2-521CBF2ADEB8}"/>
    <dgm:cxn modelId="{A2E72DCA-6AF1-4A89-A1DE-7333CAF6ECD4}" type="presOf" srcId="{1A9BFE05-30DE-4A87-9B27-62F3CBA54458}" destId="{061DC70B-00BC-4863-9F72-1FFE6B4B98FF}" srcOrd="0" destOrd="0" presId="urn:microsoft.com/office/officeart/2005/8/layout/vList5"/>
    <dgm:cxn modelId="{5F90EBB4-6A00-462B-BAE7-ACF359859722}" type="presOf" srcId="{B8272633-3DCB-4588-AFB0-5EBCDE47FDFC}" destId="{B74CF9AC-0B95-4D8D-8825-14EDF495066E}" srcOrd="0" destOrd="1" presId="urn:microsoft.com/office/officeart/2005/8/layout/vList5"/>
    <dgm:cxn modelId="{E29A3BF3-1B92-4D78-8A44-78EC7B6A3564}" type="presParOf" srcId="{53384C81-E99A-42EE-BB8A-509D74F4790F}" destId="{AD4E0BBF-D2EB-4FB0-8C18-3B01BC1CB90C}" srcOrd="0" destOrd="0" presId="urn:microsoft.com/office/officeart/2005/8/layout/vList5"/>
    <dgm:cxn modelId="{584C07A1-2FE6-4BB2-88B4-4C23406D7DDE}" type="presParOf" srcId="{AD4E0BBF-D2EB-4FB0-8C18-3B01BC1CB90C}" destId="{15DF4FB5-2190-410D-85E9-032FBA0C8F22}" srcOrd="0" destOrd="0" presId="urn:microsoft.com/office/officeart/2005/8/layout/vList5"/>
    <dgm:cxn modelId="{B419F874-AF63-4025-A2B9-C8EA71054EB7}" type="presParOf" srcId="{AD4E0BBF-D2EB-4FB0-8C18-3B01BC1CB90C}" destId="{B74CF9AC-0B95-4D8D-8825-14EDF495066E}" srcOrd="1" destOrd="0" presId="urn:microsoft.com/office/officeart/2005/8/layout/vList5"/>
    <dgm:cxn modelId="{48779807-CC97-4786-BC9D-9ADC98F6DA28}" type="presParOf" srcId="{53384C81-E99A-42EE-BB8A-509D74F4790F}" destId="{07CD156A-B5C5-4899-A1EE-2859BA18B456}" srcOrd="1" destOrd="0" presId="urn:microsoft.com/office/officeart/2005/8/layout/vList5"/>
    <dgm:cxn modelId="{709F36D0-9BCB-4E44-9461-14F30A2A21CA}" type="presParOf" srcId="{53384C81-E99A-42EE-BB8A-509D74F4790F}" destId="{E804B87D-2E57-4DA5-9CAB-48F3DAE35191}" srcOrd="2" destOrd="0" presId="urn:microsoft.com/office/officeart/2005/8/layout/vList5"/>
    <dgm:cxn modelId="{2C151AE7-C618-47B3-BE46-B9862478F7D4}" type="presParOf" srcId="{E804B87D-2E57-4DA5-9CAB-48F3DAE35191}" destId="{C6A6D050-3A77-4895-8ACC-BE7BA9733662}" srcOrd="0" destOrd="0" presId="urn:microsoft.com/office/officeart/2005/8/layout/vList5"/>
    <dgm:cxn modelId="{46D62D45-B54A-44C2-8BC9-8B66E66334B8}" type="presParOf" srcId="{E804B87D-2E57-4DA5-9CAB-48F3DAE35191}" destId="{061DC70B-00BC-4863-9F72-1FFE6B4B98FF}" srcOrd="1" destOrd="0" presId="urn:microsoft.com/office/officeart/2005/8/layout/vList5"/>
    <dgm:cxn modelId="{0B2A2980-D7C1-4673-9493-CCF61663F118}" type="presParOf" srcId="{53384C81-E99A-42EE-BB8A-509D74F4790F}" destId="{F1BFE78C-42C0-416B-9304-0F59E23D23E8}" srcOrd="3" destOrd="0" presId="urn:microsoft.com/office/officeart/2005/8/layout/vList5"/>
    <dgm:cxn modelId="{CB9D4228-54C8-417F-BEF9-B742A0D341B1}" type="presParOf" srcId="{53384C81-E99A-42EE-BB8A-509D74F4790F}" destId="{C5A87FFB-4D87-4B16-BDD5-7B960B7B7796}" srcOrd="4" destOrd="0" presId="urn:microsoft.com/office/officeart/2005/8/layout/vList5"/>
    <dgm:cxn modelId="{10D79AD6-E974-49AD-A70C-C966CD148141}" type="presParOf" srcId="{C5A87FFB-4D87-4B16-BDD5-7B960B7B7796}" destId="{558D1AA5-E6E0-4B31-BEA8-BF07C2B50654}" srcOrd="0" destOrd="0" presId="urn:microsoft.com/office/officeart/2005/8/layout/vList5"/>
    <dgm:cxn modelId="{3D6403AA-487F-41E3-B864-BB274D98F2F5}" type="presParOf" srcId="{C5A87FFB-4D87-4B16-BDD5-7B960B7B7796}" destId="{84B6A208-4370-4084-B28E-636F432E51E0}"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9A5EDA3-FE5A-447F-B017-0402F5561ED3}" type="doc">
      <dgm:prSet loTypeId="urn:microsoft.com/office/officeart/2005/8/layout/equation2" loCatId="process" qsTypeId="urn:microsoft.com/office/officeart/2005/8/quickstyle/simple1" qsCatId="simple" csTypeId="urn:microsoft.com/office/officeart/2005/8/colors/accent1_2" csCatId="accent1" phldr="1"/>
      <dgm:spPr/>
    </dgm:pt>
    <dgm:pt modelId="{B31F2A95-9AF1-4417-B262-BB568DF8BF72}">
      <dgm:prSet phldrT="[Text]"/>
      <dgm:spPr/>
      <dgm:t>
        <a:bodyPr/>
        <a:lstStyle/>
        <a:p>
          <a:r>
            <a:rPr lang="en-US" dirty="0" smtClean="0"/>
            <a:t>STRATEGY</a:t>
          </a:r>
          <a:endParaRPr lang="en-US" dirty="0"/>
        </a:p>
      </dgm:t>
    </dgm:pt>
    <dgm:pt modelId="{9E9AFCE1-B644-4327-98A3-7F845F0D4CE9}" type="parTrans" cxnId="{492D70EB-F460-4D44-A31C-CC26DEC6DA29}">
      <dgm:prSet/>
      <dgm:spPr/>
      <dgm:t>
        <a:bodyPr/>
        <a:lstStyle/>
        <a:p>
          <a:endParaRPr lang="en-US"/>
        </a:p>
      </dgm:t>
    </dgm:pt>
    <dgm:pt modelId="{B16DE417-1435-41F5-ADF1-F995C23EFBA8}" type="sibTrans" cxnId="{492D70EB-F460-4D44-A31C-CC26DEC6DA29}">
      <dgm:prSet/>
      <dgm:spPr/>
      <dgm:t>
        <a:bodyPr/>
        <a:lstStyle/>
        <a:p>
          <a:endParaRPr lang="en-US" dirty="0"/>
        </a:p>
      </dgm:t>
    </dgm:pt>
    <dgm:pt modelId="{4FE66788-87A4-454A-AB21-EA9EBABEC6CF}">
      <dgm:prSet phldrT="[Text]"/>
      <dgm:spPr/>
      <dgm:t>
        <a:bodyPr/>
        <a:lstStyle/>
        <a:p>
          <a:r>
            <a:rPr lang="en-US" dirty="0" smtClean="0"/>
            <a:t>CONCEALMENT</a:t>
          </a:r>
          <a:endParaRPr lang="en-US" dirty="0"/>
        </a:p>
      </dgm:t>
    </dgm:pt>
    <dgm:pt modelId="{506881A7-B816-44D1-BFCE-78FE3A8D4D1F}" type="parTrans" cxnId="{B750A6CD-C951-40B6-88C4-D544206A1451}">
      <dgm:prSet/>
      <dgm:spPr/>
      <dgm:t>
        <a:bodyPr/>
        <a:lstStyle/>
        <a:p>
          <a:endParaRPr lang="en-US"/>
        </a:p>
      </dgm:t>
    </dgm:pt>
    <dgm:pt modelId="{7D99D86C-3D10-474A-A3C0-4D73BF561DA6}" type="sibTrans" cxnId="{B750A6CD-C951-40B6-88C4-D544206A1451}">
      <dgm:prSet/>
      <dgm:spPr/>
      <dgm:t>
        <a:bodyPr/>
        <a:lstStyle/>
        <a:p>
          <a:endParaRPr lang="en-US" dirty="0"/>
        </a:p>
      </dgm:t>
    </dgm:pt>
    <dgm:pt modelId="{B6CE7B4C-9CFC-4B5B-931A-F2B354ACC36B}">
      <dgm:prSet phldrT="[Text]" custT="1"/>
      <dgm:spPr/>
      <dgm:t>
        <a:bodyPr/>
        <a:lstStyle/>
        <a:p>
          <a:r>
            <a:rPr lang="en-US" sz="3600" dirty="0" smtClean="0"/>
            <a:t>SAMPLE</a:t>
          </a:r>
          <a:endParaRPr lang="en-US" sz="3600" dirty="0"/>
        </a:p>
      </dgm:t>
    </dgm:pt>
    <dgm:pt modelId="{3AD9E916-3C8F-4F57-BCC9-9E99E87547DC}" type="parTrans" cxnId="{29609D5B-339A-44D5-819E-698657D6F23F}">
      <dgm:prSet/>
      <dgm:spPr/>
      <dgm:t>
        <a:bodyPr/>
        <a:lstStyle/>
        <a:p>
          <a:endParaRPr lang="en-US"/>
        </a:p>
      </dgm:t>
    </dgm:pt>
    <dgm:pt modelId="{1E3176FE-87B6-4533-A47B-32EA51C1A5C9}" type="sibTrans" cxnId="{29609D5B-339A-44D5-819E-698657D6F23F}">
      <dgm:prSet/>
      <dgm:spPr/>
      <dgm:t>
        <a:bodyPr/>
        <a:lstStyle/>
        <a:p>
          <a:endParaRPr lang="en-US"/>
        </a:p>
      </dgm:t>
    </dgm:pt>
    <dgm:pt modelId="{BD762A4B-BE95-4A17-868B-72812B896473}" type="pres">
      <dgm:prSet presAssocID="{19A5EDA3-FE5A-447F-B017-0402F5561ED3}" presName="Name0" presStyleCnt="0">
        <dgm:presLayoutVars>
          <dgm:dir/>
          <dgm:resizeHandles val="exact"/>
        </dgm:presLayoutVars>
      </dgm:prSet>
      <dgm:spPr/>
    </dgm:pt>
    <dgm:pt modelId="{E73C20A5-DEA7-4E1C-AF05-BE3C9DDA7F7F}" type="pres">
      <dgm:prSet presAssocID="{19A5EDA3-FE5A-447F-B017-0402F5561ED3}" presName="vNodes" presStyleCnt="0"/>
      <dgm:spPr/>
    </dgm:pt>
    <dgm:pt modelId="{84F17326-0D5B-493E-AB9B-CCF99C8AD5B0}" type="pres">
      <dgm:prSet presAssocID="{B31F2A95-9AF1-4417-B262-BB568DF8BF72}" presName="node" presStyleLbl="node1" presStyleIdx="0" presStyleCnt="3" custScaleX="253844" custLinFactNeighborY="-12679">
        <dgm:presLayoutVars>
          <dgm:bulletEnabled val="1"/>
        </dgm:presLayoutVars>
      </dgm:prSet>
      <dgm:spPr/>
      <dgm:t>
        <a:bodyPr/>
        <a:lstStyle/>
        <a:p>
          <a:endParaRPr lang="en-US"/>
        </a:p>
      </dgm:t>
    </dgm:pt>
    <dgm:pt modelId="{3B14C98D-CBC2-4440-8357-D49A62E9FAF2}" type="pres">
      <dgm:prSet presAssocID="{B16DE417-1435-41F5-ADF1-F995C23EFBA8}" presName="spacerT" presStyleCnt="0"/>
      <dgm:spPr/>
    </dgm:pt>
    <dgm:pt modelId="{C932BF34-9663-488F-BA22-DC78A339BD97}" type="pres">
      <dgm:prSet presAssocID="{B16DE417-1435-41F5-ADF1-F995C23EFBA8}" presName="sibTrans" presStyleLbl="sibTrans2D1" presStyleIdx="0" presStyleCnt="2"/>
      <dgm:spPr/>
      <dgm:t>
        <a:bodyPr/>
        <a:lstStyle/>
        <a:p>
          <a:endParaRPr lang="en-US"/>
        </a:p>
      </dgm:t>
    </dgm:pt>
    <dgm:pt modelId="{C3E231E1-4B01-4272-A47A-220C4B0B8106}" type="pres">
      <dgm:prSet presAssocID="{B16DE417-1435-41F5-ADF1-F995C23EFBA8}" presName="spacerB" presStyleCnt="0"/>
      <dgm:spPr/>
    </dgm:pt>
    <dgm:pt modelId="{951DD30A-1C9B-4CA7-88A7-A06AD389D6CC}" type="pres">
      <dgm:prSet presAssocID="{4FE66788-87A4-454A-AB21-EA9EBABEC6CF}" presName="node" presStyleLbl="node1" presStyleIdx="1" presStyleCnt="3" custScaleX="229854">
        <dgm:presLayoutVars>
          <dgm:bulletEnabled val="1"/>
        </dgm:presLayoutVars>
      </dgm:prSet>
      <dgm:spPr/>
      <dgm:t>
        <a:bodyPr/>
        <a:lstStyle/>
        <a:p>
          <a:endParaRPr lang="en-US"/>
        </a:p>
      </dgm:t>
    </dgm:pt>
    <dgm:pt modelId="{8E6BE9B7-4535-4829-9218-13FF6F1AB8C7}" type="pres">
      <dgm:prSet presAssocID="{19A5EDA3-FE5A-447F-B017-0402F5561ED3}" presName="sibTransLast" presStyleLbl="sibTrans2D1" presStyleIdx="1" presStyleCnt="2"/>
      <dgm:spPr/>
      <dgm:t>
        <a:bodyPr/>
        <a:lstStyle/>
        <a:p>
          <a:endParaRPr lang="en-US"/>
        </a:p>
      </dgm:t>
    </dgm:pt>
    <dgm:pt modelId="{15F2580E-D7DC-4358-ABC5-A5AE0DC2CEBA}" type="pres">
      <dgm:prSet presAssocID="{19A5EDA3-FE5A-447F-B017-0402F5561ED3}" presName="connectorText" presStyleLbl="sibTrans2D1" presStyleIdx="1" presStyleCnt="2"/>
      <dgm:spPr/>
      <dgm:t>
        <a:bodyPr/>
        <a:lstStyle/>
        <a:p>
          <a:endParaRPr lang="en-US"/>
        </a:p>
      </dgm:t>
    </dgm:pt>
    <dgm:pt modelId="{D2197C71-096F-4DBF-B5C9-183B213AC290}" type="pres">
      <dgm:prSet presAssocID="{19A5EDA3-FE5A-447F-B017-0402F5561ED3}" presName="lastNode" presStyleLbl="node1" presStyleIdx="2" presStyleCnt="3">
        <dgm:presLayoutVars>
          <dgm:bulletEnabled val="1"/>
        </dgm:presLayoutVars>
      </dgm:prSet>
      <dgm:spPr/>
      <dgm:t>
        <a:bodyPr/>
        <a:lstStyle/>
        <a:p>
          <a:endParaRPr lang="en-US"/>
        </a:p>
      </dgm:t>
    </dgm:pt>
  </dgm:ptLst>
  <dgm:cxnLst>
    <dgm:cxn modelId="{FF0F1730-2C58-4E7A-BFF8-06AEE0938E6B}" type="presOf" srcId="{B16DE417-1435-41F5-ADF1-F995C23EFBA8}" destId="{C932BF34-9663-488F-BA22-DC78A339BD97}" srcOrd="0" destOrd="0" presId="urn:microsoft.com/office/officeart/2005/8/layout/equation2"/>
    <dgm:cxn modelId="{4A50EC3C-38AE-4F7E-A109-49E112C206FF}" type="presOf" srcId="{19A5EDA3-FE5A-447F-B017-0402F5561ED3}" destId="{BD762A4B-BE95-4A17-868B-72812B896473}" srcOrd="0" destOrd="0" presId="urn:microsoft.com/office/officeart/2005/8/layout/equation2"/>
    <dgm:cxn modelId="{29609D5B-339A-44D5-819E-698657D6F23F}" srcId="{19A5EDA3-FE5A-447F-B017-0402F5561ED3}" destId="{B6CE7B4C-9CFC-4B5B-931A-F2B354ACC36B}" srcOrd="2" destOrd="0" parTransId="{3AD9E916-3C8F-4F57-BCC9-9E99E87547DC}" sibTransId="{1E3176FE-87B6-4533-A47B-32EA51C1A5C9}"/>
    <dgm:cxn modelId="{54CB090D-4208-436C-B5F1-93B130EAF455}" type="presOf" srcId="{B6CE7B4C-9CFC-4B5B-931A-F2B354ACC36B}" destId="{D2197C71-096F-4DBF-B5C9-183B213AC290}" srcOrd="0" destOrd="0" presId="urn:microsoft.com/office/officeart/2005/8/layout/equation2"/>
    <dgm:cxn modelId="{0D4A6CD3-5487-45A1-951E-F434CD215055}" type="presOf" srcId="{B31F2A95-9AF1-4417-B262-BB568DF8BF72}" destId="{84F17326-0D5B-493E-AB9B-CCF99C8AD5B0}" srcOrd="0" destOrd="0" presId="urn:microsoft.com/office/officeart/2005/8/layout/equation2"/>
    <dgm:cxn modelId="{471A428D-530F-4997-B6D8-B783666B16B1}" type="presOf" srcId="{4FE66788-87A4-454A-AB21-EA9EBABEC6CF}" destId="{951DD30A-1C9B-4CA7-88A7-A06AD389D6CC}" srcOrd="0" destOrd="0" presId="urn:microsoft.com/office/officeart/2005/8/layout/equation2"/>
    <dgm:cxn modelId="{B750A6CD-C951-40B6-88C4-D544206A1451}" srcId="{19A5EDA3-FE5A-447F-B017-0402F5561ED3}" destId="{4FE66788-87A4-454A-AB21-EA9EBABEC6CF}" srcOrd="1" destOrd="0" parTransId="{506881A7-B816-44D1-BFCE-78FE3A8D4D1F}" sibTransId="{7D99D86C-3D10-474A-A3C0-4D73BF561DA6}"/>
    <dgm:cxn modelId="{335DA810-7A5C-4FE3-9D90-1C8912B94D40}" type="presOf" srcId="{7D99D86C-3D10-474A-A3C0-4D73BF561DA6}" destId="{15F2580E-D7DC-4358-ABC5-A5AE0DC2CEBA}" srcOrd="1" destOrd="0" presId="urn:microsoft.com/office/officeart/2005/8/layout/equation2"/>
    <dgm:cxn modelId="{0F11142B-FFF5-4191-9769-A3DC72F1BC50}" type="presOf" srcId="{7D99D86C-3D10-474A-A3C0-4D73BF561DA6}" destId="{8E6BE9B7-4535-4829-9218-13FF6F1AB8C7}" srcOrd="0" destOrd="0" presId="urn:microsoft.com/office/officeart/2005/8/layout/equation2"/>
    <dgm:cxn modelId="{492D70EB-F460-4D44-A31C-CC26DEC6DA29}" srcId="{19A5EDA3-FE5A-447F-B017-0402F5561ED3}" destId="{B31F2A95-9AF1-4417-B262-BB568DF8BF72}" srcOrd="0" destOrd="0" parTransId="{9E9AFCE1-B644-4327-98A3-7F845F0D4CE9}" sibTransId="{B16DE417-1435-41F5-ADF1-F995C23EFBA8}"/>
    <dgm:cxn modelId="{4269F4FE-071F-46CD-BBDA-9B1C44E65F87}" type="presParOf" srcId="{BD762A4B-BE95-4A17-868B-72812B896473}" destId="{E73C20A5-DEA7-4E1C-AF05-BE3C9DDA7F7F}" srcOrd="0" destOrd="0" presId="urn:microsoft.com/office/officeart/2005/8/layout/equation2"/>
    <dgm:cxn modelId="{5974B976-DEB9-494F-9C0F-5A8D1DC4C1E8}" type="presParOf" srcId="{E73C20A5-DEA7-4E1C-AF05-BE3C9DDA7F7F}" destId="{84F17326-0D5B-493E-AB9B-CCF99C8AD5B0}" srcOrd="0" destOrd="0" presId="urn:microsoft.com/office/officeart/2005/8/layout/equation2"/>
    <dgm:cxn modelId="{110AAD7D-A9A0-4369-8E66-643EC8D6F542}" type="presParOf" srcId="{E73C20A5-DEA7-4E1C-AF05-BE3C9DDA7F7F}" destId="{3B14C98D-CBC2-4440-8357-D49A62E9FAF2}" srcOrd="1" destOrd="0" presId="urn:microsoft.com/office/officeart/2005/8/layout/equation2"/>
    <dgm:cxn modelId="{49962896-D120-4EF9-9544-9EB2226FAA4D}" type="presParOf" srcId="{E73C20A5-DEA7-4E1C-AF05-BE3C9DDA7F7F}" destId="{C932BF34-9663-488F-BA22-DC78A339BD97}" srcOrd="2" destOrd="0" presId="urn:microsoft.com/office/officeart/2005/8/layout/equation2"/>
    <dgm:cxn modelId="{64AE9867-F2E5-450A-9A67-661D4206D6D9}" type="presParOf" srcId="{E73C20A5-DEA7-4E1C-AF05-BE3C9DDA7F7F}" destId="{C3E231E1-4B01-4272-A47A-220C4B0B8106}" srcOrd="3" destOrd="0" presId="urn:microsoft.com/office/officeart/2005/8/layout/equation2"/>
    <dgm:cxn modelId="{F9AB07C7-AD13-4E92-946F-35B186DF784C}" type="presParOf" srcId="{E73C20A5-DEA7-4E1C-AF05-BE3C9DDA7F7F}" destId="{951DD30A-1C9B-4CA7-88A7-A06AD389D6CC}" srcOrd="4" destOrd="0" presId="urn:microsoft.com/office/officeart/2005/8/layout/equation2"/>
    <dgm:cxn modelId="{BE460B60-440B-44E0-9C5D-AF66B8A862DA}" type="presParOf" srcId="{BD762A4B-BE95-4A17-868B-72812B896473}" destId="{8E6BE9B7-4535-4829-9218-13FF6F1AB8C7}" srcOrd="1" destOrd="0" presId="urn:microsoft.com/office/officeart/2005/8/layout/equation2"/>
    <dgm:cxn modelId="{0B72203E-784D-4768-A148-5CCEBE170890}" type="presParOf" srcId="{8E6BE9B7-4535-4829-9218-13FF6F1AB8C7}" destId="{15F2580E-D7DC-4358-ABC5-A5AE0DC2CEBA}" srcOrd="0" destOrd="0" presId="urn:microsoft.com/office/officeart/2005/8/layout/equation2"/>
    <dgm:cxn modelId="{F395FB49-1737-4CED-9A31-9E95972BA727}" type="presParOf" srcId="{BD762A4B-BE95-4A17-868B-72812B896473}" destId="{D2197C71-096F-4DBF-B5C9-183B213AC290}" srcOrd="2" destOrd="0" presId="urn:microsoft.com/office/officeart/2005/8/layout/equation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53F0B72C-158C-4496-9E3E-EE7CE8587A25}" type="doc">
      <dgm:prSet loTypeId="urn:microsoft.com/office/officeart/2005/8/layout/hList6" loCatId="list" qsTypeId="urn:microsoft.com/office/officeart/2005/8/quickstyle/simple1" qsCatId="simple" csTypeId="urn:microsoft.com/office/officeart/2005/8/colors/accent1_2" csCatId="accent1" phldr="1"/>
      <dgm:spPr/>
      <dgm:t>
        <a:bodyPr/>
        <a:lstStyle/>
        <a:p>
          <a:endParaRPr lang="en-US"/>
        </a:p>
      </dgm:t>
    </dgm:pt>
    <dgm:pt modelId="{A5223998-F469-4959-BC11-28BBB363EAE6}">
      <dgm:prSet phldrT="[Text]"/>
      <dgm:spPr/>
      <dgm:t>
        <a:bodyPr/>
        <a:lstStyle/>
        <a:p>
          <a:r>
            <a:rPr lang="en-US" dirty="0">
              <a:solidFill>
                <a:schemeClr val="bg1"/>
              </a:solidFill>
            </a:rPr>
            <a:t>Real Supplier</a:t>
          </a:r>
        </a:p>
      </dgm:t>
    </dgm:pt>
    <dgm:pt modelId="{49BC8271-F1EC-4CE0-8058-885A17B74819}" type="parTrans" cxnId="{478CC6EB-050C-4755-98AC-D1F660827E93}">
      <dgm:prSet/>
      <dgm:spPr/>
      <dgm:t>
        <a:bodyPr/>
        <a:lstStyle/>
        <a:p>
          <a:endParaRPr lang="en-US"/>
        </a:p>
      </dgm:t>
    </dgm:pt>
    <dgm:pt modelId="{1FA5E8FE-7705-4571-A16E-023D3CDA3BF3}" type="sibTrans" cxnId="{478CC6EB-050C-4755-98AC-D1F660827E93}">
      <dgm:prSet/>
      <dgm:spPr/>
      <dgm:t>
        <a:bodyPr/>
        <a:lstStyle/>
        <a:p>
          <a:endParaRPr lang="en-US"/>
        </a:p>
      </dgm:t>
    </dgm:pt>
    <dgm:pt modelId="{F5CD910F-0293-430F-9DC8-C920AE31C3A5}">
      <dgm:prSet phldrT="[Text]"/>
      <dgm:spPr/>
      <dgm:t>
        <a:bodyPr/>
        <a:lstStyle/>
        <a:p>
          <a:r>
            <a:rPr lang="en-US" dirty="0">
              <a:solidFill>
                <a:schemeClr val="bg1"/>
              </a:solidFill>
            </a:rPr>
            <a:t>Salesperson is perpetrator</a:t>
          </a:r>
        </a:p>
      </dgm:t>
    </dgm:pt>
    <dgm:pt modelId="{B9F2E3C2-6F76-4168-A1C3-5D596DAAD8EE}" type="parTrans" cxnId="{38ED7D16-4ADD-46E4-BEBE-7349ECEC2D15}">
      <dgm:prSet/>
      <dgm:spPr/>
      <dgm:t>
        <a:bodyPr/>
        <a:lstStyle/>
        <a:p>
          <a:endParaRPr lang="en-US"/>
        </a:p>
      </dgm:t>
    </dgm:pt>
    <dgm:pt modelId="{B422B9AA-50DF-440A-B030-1D6CDD35C56B}" type="sibTrans" cxnId="{38ED7D16-4ADD-46E4-BEBE-7349ECEC2D15}">
      <dgm:prSet/>
      <dgm:spPr/>
      <dgm:t>
        <a:bodyPr/>
        <a:lstStyle/>
        <a:p>
          <a:endParaRPr lang="en-US"/>
        </a:p>
      </dgm:t>
    </dgm:pt>
    <dgm:pt modelId="{98FE0E8C-DF27-4DD3-BFBF-4B4E8A9AF499}">
      <dgm:prSet phldrT="[Text]"/>
      <dgm:spPr/>
      <dgm:t>
        <a:bodyPr/>
        <a:lstStyle/>
        <a:p>
          <a:r>
            <a:rPr lang="en-US" dirty="0">
              <a:solidFill>
                <a:schemeClr val="bg1"/>
              </a:solidFill>
            </a:rPr>
            <a:t>Salesperson sells to shell at discount price</a:t>
          </a:r>
        </a:p>
      </dgm:t>
    </dgm:pt>
    <dgm:pt modelId="{54120092-3427-42A9-84EE-9E98F5B1105C}" type="parTrans" cxnId="{0598014F-AA09-48AC-983B-D712419C2702}">
      <dgm:prSet/>
      <dgm:spPr/>
      <dgm:t>
        <a:bodyPr/>
        <a:lstStyle/>
        <a:p>
          <a:endParaRPr lang="en-US"/>
        </a:p>
      </dgm:t>
    </dgm:pt>
    <dgm:pt modelId="{4E224DDC-7186-423D-A8A2-5ED21319D68F}" type="sibTrans" cxnId="{0598014F-AA09-48AC-983B-D712419C2702}">
      <dgm:prSet/>
      <dgm:spPr/>
      <dgm:t>
        <a:bodyPr/>
        <a:lstStyle/>
        <a:p>
          <a:endParaRPr lang="en-US"/>
        </a:p>
      </dgm:t>
    </dgm:pt>
    <dgm:pt modelId="{2DBE13C3-9BDF-49FB-82F8-D6C840502C48}">
      <dgm:prSet phldrT="[Text]"/>
      <dgm:spPr/>
      <dgm:t>
        <a:bodyPr/>
        <a:lstStyle/>
        <a:p>
          <a:r>
            <a:rPr lang="en-US" dirty="0"/>
            <a:t>Shell Company</a:t>
          </a:r>
        </a:p>
      </dgm:t>
    </dgm:pt>
    <dgm:pt modelId="{FA37CAF3-FDF1-4803-AA18-C9D4E8AF625A}" type="parTrans" cxnId="{C6CD08E0-5A65-4909-BAFA-49BC46EFDC4A}">
      <dgm:prSet/>
      <dgm:spPr/>
      <dgm:t>
        <a:bodyPr/>
        <a:lstStyle/>
        <a:p>
          <a:endParaRPr lang="en-US"/>
        </a:p>
      </dgm:t>
    </dgm:pt>
    <dgm:pt modelId="{9847B6E7-F290-4642-B0DF-AF9FC94FB834}" type="sibTrans" cxnId="{C6CD08E0-5A65-4909-BAFA-49BC46EFDC4A}">
      <dgm:prSet/>
      <dgm:spPr/>
      <dgm:t>
        <a:bodyPr/>
        <a:lstStyle/>
        <a:p>
          <a:endParaRPr lang="en-US"/>
        </a:p>
      </dgm:t>
    </dgm:pt>
    <dgm:pt modelId="{FF3369E4-A77B-4799-BC5B-C5D978E52856}">
      <dgm:prSet phldrT="[Text]"/>
      <dgm:spPr/>
      <dgm:t>
        <a:bodyPr/>
        <a:lstStyle/>
        <a:p>
          <a:r>
            <a:rPr lang="en-US" dirty="0"/>
            <a:t>Salesperson owns shell company</a:t>
          </a:r>
        </a:p>
      </dgm:t>
    </dgm:pt>
    <dgm:pt modelId="{899C8C2F-4D2D-4B7B-A411-0D210CEB1322}" type="parTrans" cxnId="{86D5D616-F00A-4893-B166-85A4F0D01C81}">
      <dgm:prSet/>
      <dgm:spPr/>
      <dgm:t>
        <a:bodyPr/>
        <a:lstStyle/>
        <a:p>
          <a:endParaRPr lang="en-US"/>
        </a:p>
      </dgm:t>
    </dgm:pt>
    <dgm:pt modelId="{EC35C3E6-2612-4221-BBCB-57810EDBC83E}" type="sibTrans" cxnId="{86D5D616-F00A-4893-B166-85A4F0D01C81}">
      <dgm:prSet/>
      <dgm:spPr/>
      <dgm:t>
        <a:bodyPr/>
        <a:lstStyle/>
        <a:p>
          <a:endParaRPr lang="en-US"/>
        </a:p>
      </dgm:t>
    </dgm:pt>
    <dgm:pt modelId="{E2B8B9B0-FF04-4C62-A35E-FF848A5D659D}">
      <dgm:prSet phldrT="[Text]"/>
      <dgm:spPr/>
      <dgm:t>
        <a:bodyPr/>
        <a:lstStyle/>
        <a:p>
          <a:r>
            <a:rPr lang="en-US" dirty="0"/>
            <a:t>Shell company marks up price from real supplier</a:t>
          </a:r>
        </a:p>
      </dgm:t>
    </dgm:pt>
    <dgm:pt modelId="{74B8B574-C33F-48BC-B036-DC0957E806BB}" type="parTrans" cxnId="{CBE1E3AE-DC09-4801-B3C3-593003E3A645}">
      <dgm:prSet/>
      <dgm:spPr/>
      <dgm:t>
        <a:bodyPr/>
        <a:lstStyle/>
        <a:p>
          <a:endParaRPr lang="en-US"/>
        </a:p>
      </dgm:t>
    </dgm:pt>
    <dgm:pt modelId="{65F50074-7C89-4EA4-B2E1-BC1FC030539D}" type="sibTrans" cxnId="{CBE1E3AE-DC09-4801-B3C3-593003E3A645}">
      <dgm:prSet/>
      <dgm:spPr/>
      <dgm:t>
        <a:bodyPr/>
        <a:lstStyle/>
        <a:p>
          <a:endParaRPr lang="en-US"/>
        </a:p>
      </dgm:t>
    </dgm:pt>
    <dgm:pt modelId="{A8EBCA6F-583F-4D4B-96E6-BA113227CF3A}">
      <dgm:prSet phldrT="[Text]"/>
      <dgm:spPr/>
      <dgm:t>
        <a:bodyPr/>
        <a:lstStyle/>
        <a:p>
          <a:r>
            <a:rPr lang="en-US" dirty="0"/>
            <a:t>Your Company</a:t>
          </a:r>
        </a:p>
      </dgm:t>
    </dgm:pt>
    <dgm:pt modelId="{3164BF1B-A21F-415F-8FC7-5B28DC796784}" type="parTrans" cxnId="{6D1C261C-2D5D-4E8F-A546-E0B2D5F98101}">
      <dgm:prSet/>
      <dgm:spPr/>
      <dgm:t>
        <a:bodyPr/>
        <a:lstStyle/>
        <a:p>
          <a:endParaRPr lang="en-US"/>
        </a:p>
      </dgm:t>
    </dgm:pt>
    <dgm:pt modelId="{C5B2E87A-F65C-4FCD-A54B-38B5165AC305}" type="sibTrans" cxnId="{6D1C261C-2D5D-4E8F-A546-E0B2D5F98101}">
      <dgm:prSet/>
      <dgm:spPr/>
      <dgm:t>
        <a:bodyPr/>
        <a:lstStyle/>
        <a:p>
          <a:endParaRPr lang="en-US"/>
        </a:p>
      </dgm:t>
    </dgm:pt>
    <dgm:pt modelId="{68E94C4D-160C-40B9-964D-C94628339017}">
      <dgm:prSet phldrT="[Text]"/>
      <dgm:spPr/>
      <dgm:t>
        <a:bodyPr/>
        <a:lstStyle/>
        <a:p>
          <a:r>
            <a:rPr lang="en-US" dirty="0">
              <a:solidFill>
                <a:schemeClr val="bg1"/>
              </a:solidFill>
            </a:rPr>
            <a:t>Employee in collusion with salesperson</a:t>
          </a:r>
        </a:p>
      </dgm:t>
    </dgm:pt>
    <dgm:pt modelId="{A43BFD69-D0E1-4673-9514-5684848D84CA}" type="parTrans" cxnId="{AC2FC155-3B59-4DA8-BFE6-C9F07E375D4D}">
      <dgm:prSet/>
      <dgm:spPr/>
      <dgm:t>
        <a:bodyPr/>
        <a:lstStyle/>
        <a:p>
          <a:endParaRPr lang="en-US"/>
        </a:p>
      </dgm:t>
    </dgm:pt>
    <dgm:pt modelId="{8D390E16-06A0-497F-A96A-920A17ED4B45}" type="sibTrans" cxnId="{AC2FC155-3B59-4DA8-BFE6-C9F07E375D4D}">
      <dgm:prSet/>
      <dgm:spPr/>
      <dgm:t>
        <a:bodyPr/>
        <a:lstStyle/>
        <a:p>
          <a:endParaRPr lang="en-US"/>
        </a:p>
      </dgm:t>
    </dgm:pt>
    <dgm:pt modelId="{61A71534-45C9-433B-8561-332D5FE6E9EE}">
      <dgm:prSet phldrT="[Text]"/>
      <dgm:spPr/>
      <dgm:t>
        <a:bodyPr/>
        <a:lstStyle/>
        <a:p>
          <a:endParaRPr lang="en-US" dirty="0"/>
        </a:p>
      </dgm:t>
    </dgm:pt>
    <dgm:pt modelId="{4B112F20-E961-4DE4-80B6-9B80471AE285}" type="parTrans" cxnId="{B273F6CC-2C38-46A4-AE4B-6E6E44D4B7B1}">
      <dgm:prSet/>
      <dgm:spPr/>
      <dgm:t>
        <a:bodyPr/>
        <a:lstStyle/>
        <a:p>
          <a:endParaRPr lang="en-US"/>
        </a:p>
      </dgm:t>
    </dgm:pt>
    <dgm:pt modelId="{050709BA-F786-471A-9BF6-0FB14EE65521}" type="sibTrans" cxnId="{B273F6CC-2C38-46A4-AE4B-6E6E44D4B7B1}">
      <dgm:prSet/>
      <dgm:spPr/>
      <dgm:t>
        <a:bodyPr/>
        <a:lstStyle/>
        <a:p>
          <a:endParaRPr lang="en-US"/>
        </a:p>
      </dgm:t>
    </dgm:pt>
    <dgm:pt modelId="{6AF8BE8E-C21B-40B8-911D-F1F0540955CF}">
      <dgm:prSet phldrT="[Text]"/>
      <dgm:spPr/>
      <dgm:t>
        <a:bodyPr/>
        <a:lstStyle/>
        <a:p>
          <a:r>
            <a:rPr lang="en-US" dirty="0">
              <a:solidFill>
                <a:schemeClr val="bg1"/>
              </a:solidFill>
            </a:rPr>
            <a:t>Ships to </a:t>
          </a:r>
          <a:r>
            <a:rPr lang="en-US" u="sng" dirty="0">
              <a:solidFill>
                <a:schemeClr val="bg1"/>
              </a:solidFill>
            </a:rPr>
            <a:t>your company</a:t>
          </a:r>
        </a:p>
      </dgm:t>
    </dgm:pt>
    <dgm:pt modelId="{C109FD42-C5A2-4830-A21E-E361D1009EA8}" type="parTrans" cxnId="{AA669694-E685-4D83-A6DD-C82CE9EE5004}">
      <dgm:prSet/>
      <dgm:spPr/>
      <dgm:t>
        <a:bodyPr/>
        <a:lstStyle/>
        <a:p>
          <a:endParaRPr lang="en-US"/>
        </a:p>
      </dgm:t>
    </dgm:pt>
    <dgm:pt modelId="{871D3C16-31D8-483D-92AE-CEA25D7CAC72}" type="sibTrans" cxnId="{AA669694-E685-4D83-A6DD-C82CE9EE5004}">
      <dgm:prSet/>
      <dgm:spPr/>
      <dgm:t>
        <a:bodyPr/>
        <a:lstStyle/>
        <a:p>
          <a:endParaRPr lang="en-US"/>
        </a:p>
      </dgm:t>
    </dgm:pt>
    <dgm:pt modelId="{4398BED6-C003-4E90-A020-B58AE50C94F5}">
      <dgm:prSet phldrT="[Text]"/>
      <dgm:spPr/>
      <dgm:t>
        <a:bodyPr/>
        <a:lstStyle/>
        <a:p>
          <a:r>
            <a:rPr lang="en-US" dirty="0">
              <a:solidFill>
                <a:schemeClr val="bg1"/>
              </a:solidFill>
            </a:rPr>
            <a:t>Employee receives kickback from shell company</a:t>
          </a:r>
        </a:p>
      </dgm:t>
    </dgm:pt>
    <dgm:pt modelId="{868A7D67-E29D-402B-8F51-1056C2DA0AA1}" type="parTrans" cxnId="{DBB058C5-4283-431D-8B98-D2617B1DCA7C}">
      <dgm:prSet/>
      <dgm:spPr/>
      <dgm:t>
        <a:bodyPr/>
        <a:lstStyle/>
        <a:p>
          <a:endParaRPr lang="en-US"/>
        </a:p>
      </dgm:t>
    </dgm:pt>
    <dgm:pt modelId="{9C5950E2-81C7-49B0-B4F1-FB682C3EAA44}" type="sibTrans" cxnId="{DBB058C5-4283-431D-8B98-D2617B1DCA7C}">
      <dgm:prSet/>
      <dgm:spPr/>
      <dgm:t>
        <a:bodyPr/>
        <a:lstStyle/>
        <a:p>
          <a:endParaRPr lang="en-US"/>
        </a:p>
      </dgm:t>
    </dgm:pt>
    <dgm:pt modelId="{BAC0B19A-A607-401B-B87C-BE64DBB743CF}">
      <dgm:prSet phldrT="[Text]"/>
      <dgm:spPr/>
      <dgm:t>
        <a:bodyPr/>
        <a:lstStyle/>
        <a:p>
          <a:r>
            <a:rPr lang="en-US" dirty="0">
              <a:solidFill>
                <a:schemeClr val="bg1"/>
              </a:solidFill>
            </a:rPr>
            <a:t>Your company is overbilled</a:t>
          </a:r>
        </a:p>
      </dgm:t>
    </dgm:pt>
    <dgm:pt modelId="{375EADDD-948F-4C57-A05A-A1F69C90C1ED}" type="parTrans" cxnId="{9269404A-0AF7-4511-B2AF-135A9714CEEF}">
      <dgm:prSet/>
      <dgm:spPr/>
      <dgm:t>
        <a:bodyPr/>
        <a:lstStyle/>
        <a:p>
          <a:endParaRPr lang="en-US"/>
        </a:p>
      </dgm:t>
    </dgm:pt>
    <dgm:pt modelId="{94C4A8F9-B76D-4473-B6FD-6615357C70DF}" type="sibTrans" cxnId="{9269404A-0AF7-4511-B2AF-135A9714CEEF}">
      <dgm:prSet/>
      <dgm:spPr/>
      <dgm:t>
        <a:bodyPr/>
        <a:lstStyle/>
        <a:p>
          <a:endParaRPr lang="en-US"/>
        </a:p>
      </dgm:t>
    </dgm:pt>
    <dgm:pt modelId="{796EF243-270D-4342-BE09-33541512E62C}">
      <dgm:prSet phldrT="[Text]"/>
      <dgm:spPr/>
      <dgm:t>
        <a:bodyPr/>
        <a:lstStyle/>
        <a:p>
          <a:r>
            <a:rPr lang="en-US" dirty="0" smtClean="0"/>
            <a:t>Shell company pays kickback</a:t>
          </a:r>
          <a:endParaRPr lang="en-US" dirty="0"/>
        </a:p>
      </dgm:t>
    </dgm:pt>
    <dgm:pt modelId="{2B2726DB-D107-4639-9CA7-CE5647B6AAE1}" type="parTrans" cxnId="{6EC0CB16-A500-4B16-8580-0689DA5650C8}">
      <dgm:prSet/>
      <dgm:spPr/>
      <dgm:t>
        <a:bodyPr/>
        <a:lstStyle/>
        <a:p>
          <a:endParaRPr lang="en-US"/>
        </a:p>
      </dgm:t>
    </dgm:pt>
    <dgm:pt modelId="{6800AF36-A4F9-45AC-B50C-8A7F53FEB965}" type="sibTrans" cxnId="{6EC0CB16-A500-4B16-8580-0689DA5650C8}">
      <dgm:prSet/>
      <dgm:spPr/>
      <dgm:t>
        <a:bodyPr/>
        <a:lstStyle/>
        <a:p>
          <a:endParaRPr lang="en-US"/>
        </a:p>
      </dgm:t>
    </dgm:pt>
    <dgm:pt modelId="{5FA3FB0C-ADEC-41E6-8CCD-50F6FC096529}" type="pres">
      <dgm:prSet presAssocID="{53F0B72C-158C-4496-9E3E-EE7CE8587A25}" presName="Name0" presStyleCnt="0">
        <dgm:presLayoutVars>
          <dgm:dir/>
          <dgm:resizeHandles val="exact"/>
        </dgm:presLayoutVars>
      </dgm:prSet>
      <dgm:spPr/>
      <dgm:t>
        <a:bodyPr/>
        <a:lstStyle/>
        <a:p>
          <a:endParaRPr lang="en-US"/>
        </a:p>
      </dgm:t>
    </dgm:pt>
    <dgm:pt modelId="{0638B7F8-BF26-41EA-94DC-8D6BDD6F1A3A}" type="pres">
      <dgm:prSet presAssocID="{A5223998-F469-4959-BC11-28BBB363EAE6}" presName="node" presStyleLbl="node1" presStyleIdx="0" presStyleCnt="3">
        <dgm:presLayoutVars>
          <dgm:bulletEnabled val="1"/>
        </dgm:presLayoutVars>
      </dgm:prSet>
      <dgm:spPr/>
      <dgm:t>
        <a:bodyPr/>
        <a:lstStyle/>
        <a:p>
          <a:endParaRPr lang="en-US"/>
        </a:p>
      </dgm:t>
    </dgm:pt>
    <dgm:pt modelId="{AFCB23EA-0191-4BA2-944C-614DFF761190}" type="pres">
      <dgm:prSet presAssocID="{1FA5E8FE-7705-4571-A16E-023D3CDA3BF3}" presName="sibTrans" presStyleCnt="0"/>
      <dgm:spPr/>
    </dgm:pt>
    <dgm:pt modelId="{765E3CEA-D07B-4385-B258-17DBB9125FD3}" type="pres">
      <dgm:prSet presAssocID="{2DBE13C3-9BDF-49FB-82F8-D6C840502C48}" presName="node" presStyleLbl="node1" presStyleIdx="1" presStyleCnt="3">
        <dgm:presLayoutVars>
          <dgm:bulletEnabled val="1"/>
        </dgm:presLayoutVars>
      </dgm:prSet>
      <dgm:spPr/>
      <dgm:t>
        <a:bodyPr/>
        <a:lstStyle/>
        <a:p>
          <a:endParaRPr lang="en-US"/>
        </a:p>
      </dgm:t>
    </dgm:pt>
    <dgm:pt modelId="{B883030E-612D-43D3-B3A7-14DAEA4129B8}" type="pres">
      <dgm:prSet presAssocID="{9847B6E7-F290-4642-B0DF-AF9FC94FB834}" presName="sibTrans" presStyleCnt="0"/>
      <dgm:spPr/>
    </dgm:pt>
    <dgm:pt modelId="{0FE1F00B-C41C-4B94-8AAA-0E9C0F5934B2}" type="pres">
      <dgm:prSet presAssocID="{A8EBCA6F-583F-4D4B-96E6-BA113227CF3A}" presName="node" presStyleLbl="node1" presStyleIdx="2" presStyleCnt="3" custLinFactNeighborX="-38642" custLinFactNeighborY="-529">
        <dgm:presLayoutVars>
          <dgm:bulletEnabled val="1"/>
        </dgm:presLayoutVars>
      </dgm:prSet>
      <dgm:spPr/>
      <dgm:t>
        <a:bodyPr/>
        <a:lstStyle/>
        <a:p>
          <a:endParaRPr lang="en-US"/>
        </a:p>
      </dgm:t>
    </dgm:pt>
  </dgm:ptLst>
  <dgm:cxnLst>
    <dgm:cxn modelId="{0598014F-AA09-48AC-983B-D712419C2702}" srcId="{A5223998-F469-4959-BC11-28BBB363EAE6}" destId="{98FE0E8C-DF27-4DD3-BFBF-4B4E8A9AF499}" srcOrd="1" destOrd="0" parTransId="{54120092-3427-42A9-84EE-9E98F5B1105C}" sibTransId="{4E224DDC-7186-423D-A8A2-5ED21319D68F}"/>
    <dgm:cxn modelId="{2F2CF227-95A1-4570-B581-276D15E973B1}" type="presOf" srcId="{A5223998-F469-4959-BC11-28BBB363EAE6}" destId="{0638B7F8-BF26-41EA-94DC-8D6BDD6F1A3A}" srcOrd="0" destOrd="0" presId="urn:microsoft.com/office/officeart/2005/8/layout/hList6"/>
    <dgm:cxn modelId="{C6CD08E0-5A65-4909-BAFA-49BC46EFDC4A}" srcId="{53F0B72C-158C-4496-9E3E-EE7CE8587A25}" destId="{2DBE13C3-9BDF-49FB-82F8-D6C840502C48}" srcOrd="1" destOrd="0" parTransId="{FA37CAF3-FDF1-4803-AA18-C9D4E8AF625A}" sibTransId="{9847B6E7-F290-4642-B0DF-AF9FC94FB834}"/>
    <dgm:cxn modelId="{478CC6EB-050C-4755-98AC-D1F660827E93}" srcId="{53F0B72C-158C-4496-9E3E-EE7CE8587A25}" destId="{A5223998-F469-4959-BC11-28BBB363EAE6}" srcOrd="0" destOrd="0" parTransId="{49BC8271-F1EC-4CE0-8058-885A17B74819}" sibTransId="{1FA5E8FE-7705-4571-A16E-023D3CDA3BF3}"/>
    <dgm:cxn modelId="{DBB058C5-4283-431D-8B98-D2617B1DCA7C}" srcId="{A8EBCA6F-583F-4D4B-96E6-BA113227CF3A}" destId="{4398BED6-C003-4E90-A020-B58AE50C94F5}" srcOrd="2" destOrd="0" parTransId="{868A7D67-E29D-402B-8F51-1056C2DA0AA1}" sibTransId="{9C5950E2-81C7-49B0-B4F1-FB682C3EAA44}"/>
    <dgm:cxn modelId="{9AC24704-B1BA-46F5-86E4-1BC6C189576D}" type="presOf" srcId="{E2B8B9B0-FF04-4C62-A35E-FF848A5D659D}" destId="{765E3CEA-D07B-4385-B258-17DBB9125FD3}" srcOrd="0" destOrd="2" presId="urn:microsoft.com/office/officeart/2005/8/layout/hList6"/>
    <dgm:cxn modelId="{6D1C261C-2D5D-4E8F-A546-E0B2D5F98101}" srcId="{53F0B72C-158C-4496-9E3E-EE7CE8587A25}" destId="{A8EBCA6F-583F-4D4B-96E6-BA113227CF3A}" srcOrd="2" destOrd="0" parTransId="{3164BF1B-A21F-415F-8FC7-5B28DC796784}" sibTransId="{C5B2E87A-F65C-4FCD-A54B-38B5165AC305}"/>
    <dgm:cxn modelId="{C260EB38-DC02-4FA2-AA81-1768EFEE997C}" type="presOf" srcId="{796EF243-270D-4342-BE09-33541512E62C}" destId="{765E3CEA-D07B-4385-B258-17DBB9125FD3}" srcOrd="0" destOrd="3" presId="urn:microsoft.com/office/officeart/2005/8/layout/hList6"/>
    <dgm:cxn modelId="{D178114B-D178-4F6A-A673-E5C8A06D29F3}" type="presOf" srcId="{2DBE13C3-9BDF-49FB-82F8-D6C840502C48}" destId="{765E3CEA-D07B-4385-B258-17DBB9125FD3}" srcOrd="0" destOrd="0" presId="urn:microsoft.com/office/officeart/2005/8/layout/hList6"/>
    <dgm:cxn modelId="{66019504-B035-4BCD-842E-992EDB35C1E9}" type="presOf" srcId="{68E94C4D-160C-40B9-964D-C94628339017}" destId="{0FE1F00B-C41C-4B94-8AAA-0E9C0F5934B2}" srcOrd="0" destOrd="1" presId="urn:microsoft.com/office/officeart/2005/8/layout/hList6"/>
    <dgm:cxn modelId="{38ED7D16-4ADD-46E4-BEBE-7349ECEC2D15}" srcId="{A5223998-F469-4959-BC11-28BBB363EAE6}" destId="{F5CD910F-0293-430F-9DC8-C920AE31C3A5}" srcOrd="0" destOrd="0" parTransId="{B9F2E3C2-6F76-4168-A1C3-5D596DAAD8EE}" sibTransId="{B422B9AA-50DF-440A-B030-1D6CDD35C56B}"/>
    <dgm:cxn modelId="{AA669694-E685-4D83-A6DD-C82CE9EE5004}" srcId="{A5223998-F469-4959-BC11-28BBB363EAE6}" destId="{6AF8BE8E-C21B-40B8-911D-F1F0540955CF}" srcOrd="2" destOrd="0" parTransId="{C109FD42-C5A2-4830-A21E-E361D1009EA8}" sibTransId="{871D3C16-31D8-483D-92AE-CEA25D7CAC72}"/>
    <dgm:cxn modelId="{9269404A-0AF7-4511-B2AF-135A9714CEEF}" srcId="{A8EBCA6F-583F-4D4B-96E6-BA113227CF3A}" destId="{BAC0B19A-A607-401B-B87C-BE64DBB743CF}" srcOrd="1" destOrd="0" parTransId="{375EADDD-948F-4C57-A05A-A1F69C90C1ED}" sibTransId="{94C4A8F9-B76D-4473-B6FD-6615357C70DF}"/>
    <dgm:cxn modelId="{AC2FC155-3B59-4DA8-BFE6-C9F07E375D4D}" srcId="{A8EBCA6F-583F-4D4B-96E6-BA113227CF3A}" destId="{68E94C4D-160C-40B9-964D-C94628339017}" srcOrd="0" destOrd="0" parTransId="{A43BFD69-D0E1-4673-9514-5684848D84CA}" sibTransId="{8D390E16-06A0-497F-A96A-920A17ED4B45}"/>
    <dgm:cxn modelId="{86D5D616-F00A-4893-B166-85A4F0D01C81}" srcId="{2DBE13C3-9BDF-49FB-82F8-D6C840502C48}" destId="{FF3369E4-A77B-4799-BC5B-C5D978E52856}" srcOrd="0" destOrd="0" parTransId="{899C8C2F-4D2D-4B7B-A411-0D210CEB1322}" sibTransId="{EC35C3E6-2612-4221-BBCB-57810EDBC83E}"/>
    <dgm:cxn modelId="{7047E25E-9B05-4A68-B07A-DE20EB1D65BD}" type="presOf" srcId="{98FE0E8C-DF27-4DD3-BFBF-4B4E8A9AF499}" destId="{0638B7F8-BF26-41EA-94DC-8D6BDD6F1A3A}" srcOrd="0" destOrd="2" presId="urn:microsoft.com/office/officeart/2005/8/layout/hList6"/>
    <dgm:cxn modelId="{6EC0CB16-A500-4B16-8580-0689DA5650C8}" srcId="{2DBE13C3-9BDF-49FB-82F8-D6C840502C48}" destId="{796EF243-270D-4342-BE09-33541512E62C}" srcOrd="2" destOrd="0" parTransId="{2B2726DB-D107-4639-9CA7-CE5647B6AAE1}" sibTransId="{6800AF36-A4F9-45AC-B50C-8A7F53FEB965}"/>
    <dgm:cxn modelId="{5BB2519B-D71C-46A7-B236-8854C27C1CBB}" type="presOf" srcId="{4398BED6-C003-4E90-A020-B58AE50C94F5}" destId="{0FE1F00B-C41C-4B94-8AAA-0E9C0F5934B2}" srcOrd="0" destOrd="3" presId="urn:microsoft.com/office/officeart/2005/8/layout/hList6"/>
    <dgm:cxn modelId="{BF4E6E52-AE67-42DE-AA83-EBEE3E3803BF}" type="presOf" srcId="{61A71534-45C9-433B-8561-332D5FE6E9EE}" destId="{0FE1F00B-C41C-4B94-8AAA-0E9C0F5934B2}" srcOrd="0" destOrd="4" presId="urn:microsoft.com/office/officeart/2005/8/layout/hList6"/>
    <dgm:cxn modelId="{EA296078-7E0C-408B-BC1A-2037CA339A4D}" type="presOf" srcId="{FF3369E4-A77B-4799-BC5B-C5D978E52856}" destId="{765E3CEA-D07B-4385-B258-17DBB9125FD3}" srcOrd="0" destOrd="1" presId="urn:microsoft.com/office/officeart/2005/8/layout/hList6"/>
    <dgm:cxn modelId="{21626438-037E-4EDD-93B6-0B4CB6CE260A}" type="presOf" srcId="{BAC0B19A-A607-401B-B87C-BE64DBB743CF}" destId="{0FE1F00B-C41C-4B94-8AAA-0E9C0F5934B2}" srcOrd="0" destOrd="2" presId="urn:microsoft.com/office/officeart/2005/8/layout/hList6"/>
    <dgm:cxn modelId="{10A71FC2-A776-4675-81FF-407A96A4AAB9}" type="presOf" srcId="{53F0B72C-158C-4496-9E3E-EE7CE8587A25}" destId="{5FA3FB0C-ADEC-41E6-8CCD-50F6FC096529}" srcOrd="0" destOrd="0" presId="urn:microsoft.com/office/officeart/2005/8/layout/hList6"/>
    <dgm:cxn modelId="{CBE1E3AE-DC09-4801-B3C3-593003E3A645}" srcId="{2DBE13C3-9BDF-49FB-82F8-D6C840502C48}" destId="{E2B8B9B0-FF04-4C62-A35E-FF848A5D659D}" srcOrd="1" destOrd="0" parTransId="{74B8B574-C33F-48BC-B036-DC0957E806BB}" sibTransId="{65F50074-7C89-4EA4-B2E1-BC1FC030539D}"/>
    <dgm:cxn modelId="{D55BD900-4197-466C-A3D9-CBEA6875A77C}" type="presOf" srcId="{6AF8BE8E-C21B-40B8-911D-F1F0540955CF}" destId="{0638B7F8-BF26-41EA-94DC-8D6BDD6F1A3A}" srcOrd="0" destOrd="3" presId="urn:microsoft.com/office/officeart/2005/8/layout/hList6"/>
    <dgm:cxn modelId="{60F5E442-8FE5-42C8-95C4-F8B7F91BB773}" type="presOf" srcId="{F5CD910F-0293-430F-9DC8-C920AE31C3A5}" destId="{0638B7F8-BF26-41EA-94DC-8D6BDD6F1A3A}" srcOrd="0" destOrd="1" presId="urn:microsoft.com/office/officeart/2005/8/layout/hList6"/>
    <dgm:cxn modelId="{B273F6CC-2C38-46A4-AE4B-6E6E44D4B7B1}" srcId="{A8EBCA6F-583F-4D4B-96E6-BA113227CF3A}" destId="{61A71534-45C9-433B-8561-332D5FE6E9EE}" srcOrd="3" destOrd="0" parTransId="{4B112F20-E961-4DE4-80B6-9B80471AE285}" sibTransId="{050709BA-F786-471A-9BF6-0FB14EE65521}"/>
    <dgm:cxn modelId="{3F9C0339-0CC8-42F3-9F01-01A1EC7A1F2D}" type="presOf" srcId="{A8EBCA6F-583F-4D4B-96E6-BA113227CF3A}" destId="{0FE1F00B-C41C-4B94-8AAA-0E9C0F5934B2}" srcOrd="0" destOrd="0" presId="urn:microsoft.com/office/officeart/2005/8/layout/hList6"/>
    <dgm:cxn modelId="{A7251626-FC4E-43D4-A627-FAD60991B4C2}" type="presParOf" srcId="{5FA3FB0C-ADEC-41E6-8CCD-50F6FC096529}" destId="{0638B7F8-BF26-41EA-94DC-8D6BDD6F1A3A}" srcOrd="0" destOrd="0" presId="urn:microsoft.com/office/officeart/2005/8/layout/hList6"/>
    <dgm:cxn modelId="{549B8C78-2BCB-4C55-83F0-9CB02191FDB8}" type="presParOf" srcId="{5FA3FB0C-ADEC-41E6-8CCD-50F6FC096529}" destId="{AFCB23EA-0191-4BA2-944C-614DFF761190}" srcOrd="1" destOrd="0" presId="urn:microsoft.com/office/officeart/2005/8/layout/hList6"/>
    <dgm:cxn modelId="{07051480-039E-42DE-A28A-F2882C27A949}" type="presParOf" srcId="{5FA3FB0C-ADEC-41E6-8CCD-50F6FC096529}" destId="{765E3CEA-D07B-4385-B258-17DBB9125FD3}" srcOrd="2" destOrd="0" presId="urn:microsoft.com/office/officeart/2005/8/layout/hList6"/>
    <dgm:cxn modelId="{533E5E40-B8B1-49CA-828A-457682B745A3}" type="presParOf" srcId="{5FA3FB0C-ADEC-41E6-8CCD-50F6FC096529}" destId="{B883030E-612D-43D3-B3A7-14DAEA4129B8}" srcOrd="3" destOrd="0" presId="urn:microsoft.com/office/officeart/2005/8/layout/hList6"/>
    <dgm:cxn modelId="{0CCAF9F7-5E06-4FD5-B0CB-18F5857364F0}" type="presParOf" srcId="{5FA3FB0C-ADEC-41E6-8CCD-50F6FC096529}" destId="{0FE1F00B-C41C-4B94-8AAA-0E9C0F5934B2}" srcOrd="4" destOrd="0" presId="urn:microsoft.com/office/officeart/2005/8/layout/hList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CCA62E63-858D-48B2-BE1F-422B63910CEC}" type="doc">
      <dgm:prSet loTypeId="urn:microsoft.com/office/officeart/2005/8/layout/chevron2" loCatId="list" qsTypeId="urn:microsoft.com/office/officeart/2005/8/quickstyle/simple1" qsCatId="simple" csTypeId="urn:microsoft.com/office/officeart/2005/8/colors/accent1_2" csCatId="accent1" phldr="1"/>
      <dgm:spPr/>
      <dgm:t>
        <a:bodyPr/>
        <a:lstStyle/>
        <a:p>
          <a:endParaRPr lang="en-US"/>
        </a:p>
      </dgm:t>
    </dgm:pt>
    <dgm:pt modelId="{C101BC42-403C-4AD5-AA9E-49148D787B80}">
      <dgm:prSet phldrT="[Text]"/>
      <dgm:spPr/>
      <dgm:t>
        <a:bodyPr/>
        <a:lstStyle/>
        <a:p>
          <a:r>
            <a:rPr lang="en-US" dirty="0" smtClean="0"/>
            <a:t>Real Company</a:t>
          </a:r>
          <a:endParaRPr lang="en-US" dirty="0"/>
        </a:p>
      </dgm:t>
    </dgm:pt>
    <dgm:pt modelId="{A7D6ECAE-25B0-4F3F-A1E1-EFE89A2C0A4D}" type="parTrans" cxnId="{EE7EF1C8-41D6-46DB-B62F-FA84D531B15C}">
      <dgm:prSet/>
      <dgm:spPr/>
      <dgm:t>
        <a:bodyPr/>
        <a:lstStyle/>
        <a:p>
          <a:endParaRPr lang="en-US"/>
        </a:p>
      </dgm:t>
    </dgm:pt>
    <dgm:pt modelId="{7CDF0ABB-0BCA-463B-948B-E78F33D57958}" type="sibTrans" cxnId="{EE7EF1C8-41D6-46DB-B62F-FA84D531B15C}">
      <dgm:prSet/>
      <dgm:spPr/>
      <dgm:t>
        <a:bodyPr/>
        <a:lstStyle/>
        <a:p>
          <a:endParaRPr lang="en-US"/>
        </a:p>
      </dgm:t>
    </dgm:pt>
    <dgm:pt modelId="{D370A110-74B9-4893-8647-E7D1259D25FC}">
      <dgm:prSet phldrT="[Text]"/>
      <dgm:spPr/>
      <dgm:t>
        <a:bodyPr/>
        <a:lstStyle/>
        <a:p>
          <a:r>
            <a:rPr lang="en-US" dirty="0" smtClean="0"/>
            <a:t>Invoice shell company for $1,000</a:t>
          </a:r>
          <a:endParaRPr lang="en-US" dirty="0"/>
        </a:p>
      </dgm:t>
    </dgm:pt>
    <dgm:pt modelId="{779B444A-37AC-4E28-9853-39CBF4ACF311}" type="parTrans" cxnId="{9DE6FD00-55D6-4B62-85E5-70739D4BEF0B}">
      <dgm:prSet/>
      <dgm:spPr/>
      <dgm:t>
        <a:bodyPr/>
        <a:lstStyle/>
        <a:p>
          <a:endParaRPr lang="en-US"/>
        </a:p>
      </dgm:t>
    </dgm:pt>
    <dgm:pt modelId="{EC9EE315-0BE8-454A-9E26-BAD263032078}" type="sibTrans" cxnId="{9DE6FD00-55D6-4B62-85E5-70739D4BEF0B}">
      <dgm:prSet/>
      <dgm:spPr/>
      <dgm:t>
        <a:bodyPr/>
        <a:lstStyle/>
        <a:p>
          <a:endParaRPr lang="en-US"/>
        </a:p>
      </dgm:t>
    </dgm:pt>
    <dgm:pt modelId="{CAFF6BA3-E8E8-43DC-99B5-57F0CCFA7297}">
      <dgm:prSet phldrT="[Text]"/>
      <dgm:spPr/>
      <dgm:t>
        <a:bodyPr/>
        <a:lstStyle/>
        <a:p>
          <a:r>
            <a:rPr lang="en-US" dirty="0" smtClean="0"/>
            <a:t>Shell Company</a:t>
          </a:r>
          <a:endParaRPr lang="en-US" dirty="0"/>
        </a:p>
      </dgm:t>
    </dgm:pt>
    <dgm:pt modelId="{D367CF09-8088-4A62-B015-DDE8BF2569C7}" type="parTrans" cxnId="{C25D38F2-C358-4948-A6C8-0816D579909E}">
      <dgm:prSet/>
      <dgm:spPr/>
      <dgm:t>
        <a:bodyPr/>
        <a:lstStyle/>
        <a:p>
          <a:endParaRPr lang="en-US"/>
        </a:p>
      </dgm:t>
    </dgm:pt>
    <dgm:pt modelId="{4B17942D-9FA7-4D30-A70C-4330D26DA14A}" type="sibTrans" cxnId="{C25D38F2-C358-4948-A6C8-0816D579909E}">
      <dgm:prSet/>
      <dgm:spPr/>
      <dgm:t>
        <a:bodyPr/>
        <a:lstStyle/>
        <a:p>
          <a:endParaRPr lang="en-US"/>
        </a:p>
      </dgm:t>
    </dgm:pt>
    <dgm:pt modelId="{B5C52C45-3144-484B-9FCE-42EA37E2770C}">
      <dgm:prSet phldrT="[Text]"/>
      <dgm:spPr/>
      <dgm:t>
        <a:bodyPr/>
        <a:lstStyle/>
        <a:p>
          <a:r>
            <a:rPr lang="en-US" dirty="0" smtClean="0"/>
            <a:t>Invoice your company for $1,200</a:t>
          </a:r>
          <a:endParaRPr lang="en-US" dirty="0"/>
        </a:p>
      </dgm:t>
    </dgm:pt>
    <dgm:pt modelId="{4EF14508-8E7A-4715-B3B3-FC1D6BC59C88}" type="parTrans" cxnId="{0D7D2238-6ADB-49DA-A73F-C9293C1B6EA2}">
      <dgm:prSet/>
      <dgm:spPr/>
      <dgm:t>
        <a:bodyPr/>
        <a:lstStyle/>
        <a:p>
          <a:endParaRPr lang="en-US"/>
        </a:p>
      </dgm:t>
    </dgm:pt>
    <dgm:pt modelId="{9DB5FE4F-85C3-473D-B9BA-BED6F3DDD09A}" type="sibTrans" cxnId="{0D7D2238-6ADB-49DA-A73F-C9293C1B6EA2}">
      <dgm:prSet/>
      <dgm:spPr/>
      <dgm:t>
        <a:bodyPr/>
        <a:lstStyle/>
        <a:p>
          <a:endParaRPr lang="en-US"/>
        </a:p>
      </dgm:t>
    </dgm:pt>
    <dgm:pt modelId="{EBBA98AF-0934-497D-B43F-BD566726B062}">
      <dgm:prSet phldrT="[Text]"/>
      <dgm:spPr/>
      <dgm:t>
        <a:bodyPr/>
        <a:lstStyle/>
        <a:p>
          <a:r>
            <a:rPr lang="en-US" dirty="0" smtClean="0"/>
            <a:t>Your Company</a:t>
          </a:r>
          <a:endParaRPr lang="en-US" dirty="0"/>
        </a:p>
      </dgm:t>
    </dgm:pt>
    <dgm:pt modelId="{F368CD64-E696-4814-B87C-58B33AE0B935}" type="parTrans" cxnId="{95DDB556-F14F-4C2F-995E-65DBD2D593E7}">
      <dgm:prSet/>
      <dgm:spPr/>
      <dgm:t>
        <a:bodyPr/>
        <a:lstStyle/>
        <a:p>
          <a:endParaRPr lang="en-US"/>
        </a:p>
      </dgm:t>
    </dgm:pt>
    <dgm:pt modelId="{465C58C3-8BAB-4578-ACA8-95709A1F4986}" type="sibTrans" cxnId="{95DDB556-F14F-4C2F-995E-65DBD2D593E7}">
      <dgm:prSet/>
      <dgm:spPr/>
      <dgm:t>
        <a:bodyPr/>
        <a:lstStyle/>
        <a:p>
          <a:endParaRPr lang="en-US"/>
        </a:p>
      </dgm:t>
    </dgm:pt>
    <dgm:pt modelId="{EFF324ED-B403-4B93-8F08-2915F4A9F2E7}">
      <dgm:prSet phldrT="[Text]"/>
      <dgm:spPr/>
      <dgm:t>
        <a:bodyPr/>
        <a:lstStyle/>
        <a:p>
          <a:r>
            <a:rPr lang="en-US" dirty="0" smtClean="0">
              <a:solidFill>
                <a:srgbClr val="000000"/>
              </a:solidFill>
              <a:latin typeface="+mn-lt"/>
              <a:cs typeface="Times New Roman" panose="02020603050405020304" pitchFamily="18" charset="0"/>
            </a:rPr>
            <a:t>Employee causes your company to be over billed by $200</a:t>
          </a:r>
          <a:endParaRPr lang="en-US" dirty="0">
            <a:latin typeface="+mn-lt"/>
          </a:endParaRPr>
        </a:p>
      </dgm:t>
    </dgm:pt>
    <dgm:pt modelId="{A742AEC6-60EA-44FA-8C12-0A9573F2005B}" type="parTrans" cxnId="{822D8AEF-B7FA-4175-85A9-7B3DF624160B}">
      <dgm:prSet/>
      <dgm:spPr/>
      <dgm:t>
        <a:bodyPr/>
        <a:lstStyle/>
        <a:p>
          <a:endParaRPr lang="en-US"/>
        </a:p>
      </dgm:t>
    </dgm:pt>
    <dgm:pt modelId="{BCDAAE27-E90D-426C-AFAF-3791B1B0D2C9}" type="sibTrans" cxnId="{822D8AEF-B7FA-4175-85A9-7B3DF624160B}">
      <dgm:prSet/>
      <dgm:spPr/>
      <dgm:t>
        <a:bodyPr/>
        <a:lstStyle/>
        <a:p>
          <a:endParaRPr lang="en-US"/>
        </a:p>
      </dgm:t>
    </dgm:pt>
    <dgm:pt modelId="{7A029105-34CD-40D0-AB0A-42F6AA42BCFF}">
      <dgm:prSet/>
      <dgm:spPr/>
      <dgm:t>
        <a:bodyPr/>
        <a:lstStyle/>
        <a:p>
          <a:r>
            <a:rPr lang="en-US" dirty="0" smtClean="0"/>
            <a:t>Sales person is complicit but real company is not complicit in scheme</a:t>
          </a:r>
          <a:endParaRPr lang="en-US" dirty="0"/>
        </a:p>
      </dgm:t>
    </dgm:pt>
    <dgm:pt modelId="{71421C7B-F766-4341-8097-A39F61E9A945}" type="parTrans" cxnId="{BF4715A6-FBAE-470B-8FC7-17057D30B95B}">
      <dgm:prSet/>
      <dgm:spPr/>
      <dgm:t>
        <a:bodyPr/>
        <a:lstStyle/>
        <a:p>
          <a:endParaRPr lang="en-US"/>
        </a:p>
      </dgm:t>
    </dgm:pt>
    <dgm:pt modelId="{27CBBA82-7CB6-4859-82D1-17E2C35A2699}" type="sibTrans" cxnId="{BF4715A6-FBAE-470B-8FC7-17057D30B95B}">
      <dgm:prSet/>
      <dgm:spPr/>
      <dgm:t>
        <a:bodyPr/>
        <a:lstStyle/>
        <a:p>
          <a:endParaRPr lang="en-US"/>
        </a:p>
      </dgm:t>
    </dgm:pt>
    <dgm:pt modelId="{EB97D304-7995-4C73-B610-514905636E6E}">
      <dgm:prSet/>
      <dgm:spPr/>
      <dgm:t>
        <a:bodyPr/>
        <a:lstStyle/>
        <a:p>
          <a:r>
            <a:rPr lang="en-US" dirty="0" smtClean="0"/>
            <a:t>Shell company is complicit in scheme</a:t>
          </a:r>
          <a:endParaRPr lang="en-US" dirty="0"/>
        </a:p>
      </dgm:t>
    </dgm:pt>
    <dgm:pt modelId="{630A2ED1-9BA9-4CEB-9FCE-89E9D8D866DE}" type="parTrans" cxnId="{F5F7BD8E-6D68-4917-AA83-372DD6C2108A}">
      <dgm:prSet/>
      <dgm:spPr/>
      <dgm:t>
        <a:bodyPr/>
        <a:lstStyle/>
        <a:p>
          <a:endParaRPr lang="en-US"/>
        </a:p>
      </dgm:t>
    </dgm:pt>
    <dgm:pt modelId="{03B2FCB7-2D13-4424-92A4-82EE5048E7B0}" type="sibTrans" cxnId="{F5F7BD8E-6D68-4917-AA83-372DD6C2108A}">
      <dgm:prSet/>
      <dgm:spPr/>
      <dgm:t>
        <a:bodyPr/>
        <a:lstStyle/>
        <a:p>
          <a:endParaRPr lang="en-US"/>
        </a:p>
      </dgm:t>
    </dgm:pt>
    <dgm:pt modelId="{632D0A35-0BA9-4D4B-91CF-D1B98F348BDC}">
      <dgm:prSet/>
      <dgm:spPr/>
      <dgm:t>
        <a:bodyPr/>
        <a:lstStyle/>
        <a:p>
          <a:r>
            <a:rPr lang="en-US" dirty="0" smtClean="0">
              <a:solidFill>
                <a:srgbClr val="000000"/>
              </a:solidFill>
              <a:latin typeface="+mn-lt"/>
              <a:cs typeface="Times New Roman" panose="02020603050405020304" pitchFamily="18" charset="0"/>
            </a:rPr>
            <a:t>Employee receives a kickback</a:t>
          </a:r>
          <a:endParaRPr lang="en-US" dirty="0">
            <a:solidFill>
              <a:srgbClr val="000000"/>
            </a:solidFill>
            <a:latin typeface="+mn-lt"/>
            <a:cs typeface="Times New Roman" panose="02020603050405020304" pitchFamily="18" charset="0"/>
          </a:endParaRPr>
        </a:p>
      </dgm:t>
    </dgm:pt>
    <dgm:pt modelId="{C1C37009-1C55-4386-9E7C-6D3504EFA077}" type="parTrans" cxnId="{8952AD2D-FF92-4630-9397-B83529F7C2AD}">
      <dgm:prSet/>
      <dgm:spPr/>
      <dgm:t>
        <a:bodyPr/>
        <a:lstStyle/>
        <a:p>
          <a:endParaRPr lang="en-US"/>
        </a:p>
      </dgm:t>
    </dgm:pt>
    <dgm:pt modelId="{4B848BB7-B809-4B19-A906-C1751BB94C5F}" type="sibTrans" cxnId="{8952AD2D-FF92-4630-9397-B83529F7C2AD}">
      <dgm:prSet/>
      <dgm:spPr/>
      <dgm:t>
        <a:bodyPr/>
        <a:lstStyle/>
        <a:p>
          <a:endParaRPr lang="en-US"/>
        </a:p>
      </dgm:t>
    </dgm:pt>
    <dgm:pt modelId="{2695A49A-DC41-44FA-B913-EFE44E6537B3}">
      <dgm:prSet/>
      <dgm:spPr/>
      <dgm:t>
        <a:bodyPr/>
        <a:lstStyle/>
        <a:p>
          <a:r>
            <a:rPr lang="en-US" dirty="0" smtClean="0">
              <a:solidFill>
                <a:srgbClr val="000000"/>
              </a:solidFill>
              <a:latin typeface="+mn-lt"/>
              <a:cs typeface="Times New Roman" panose="02020603050405020304" pitchFamily="18" charset="0"/>
            </a:rPr>
            <a:t>Employee and sales person perpetrator of scheme</a:t>
          </a:r>
          <a:endParaRPr lang="en-US" dirty="0">
            <a:solidFill>
              <a:srgbClr val="000000"/>
            </a:solidFill>
            <a:latin typeface="+mn-lt"/>
            <a:cs typeface="Times New Roman" panose="02020603050405020304" pitchFamily="18" charset="0"/>
          </a:endParaRPr>
        </a:p>
      </dgm:t>
    </dgm:pt>
    <dgm:pt modelId="{F0C521F2-DB15-4BFC-A50C-029B677EE532}" type="parTrans" cxnId="{3FEFC287-F3E7-49B9-AECE-9BD874E96BCE}">
      <dgm:prSet/>
      <dgm:spPr/>
      <dgm:t>
        <a:bodyPr/>
        <a:lstStyle/>
        <a:p>
          <a:endParaRPr lang="en-US"/>
        </a:p>
      </dgm:t>
    </dgm:pt>
    <dgm:pt modelId="{FC2CFFEC-B0FF-4DCF-8239-7DDFEB340517}" type="sibTrans" cxnId="{3FEFC287-F3E7-49B9-AECE-9BD874E96BCE}">
      <dgm:prSet/>
      <dgm:spPr/>
      <dgm:t>
        <a:bodyPr/>
        <a:lstStyle/>
        <a:p>
          <a:endParaRPr lang="en-US"/>
        </a:p>
      </dgm:t>
    </dgm:pt>
    <dgm:pt modelId="{707FCE68-B9E8-4B6E-A5DF-E837CCA06331}" type="pres">
      <dgm:prSet presAssocID="{CCA62E63-858D-48B2-BE1F-422B63910CEC}" presName="linearFlow" presStyleCnt="0">
        <dgm:presLayoutVars>
          <dgm:dir/>
          <dgm:animLvl val="lvl"/>
          <dgm:resizeHandles val="exact"/>
        </dgm:presLayoutVars>
      </dgm:prSet>
      <dgm:spPr/>
      <dgm:t>
        <a:bodyPr/>
        <a:lstStyle/>
        <a:p>
          <a:endParaRPr lang="en-US"/>
        </a:p>
      </dgm:t>
    </dgm:pt>
    <dgm:pt modelId="{902FE558-B4FD-4CFD-AB35-0A125D50F663}" type="pres">
      <dgm:prSet presAssocID="{C101BC42-403C-4AD5-AA9E-49148D787B80}" presName="composite" presStyleCnt="0"/>
      <dgm:spPr/>
    </dgm:pt>
    <dgm:pt modelId="{1FD4736D-5009-43CD-A0B8-782F5F23ECEE}" type="pres">
      <dgm:prSet presAssocID="{C101BC42-403C-4AD5-AA9E-49148D787B80}" presName="parentText" presStyleLbl="alignNode1" presStyleIdx="0" presStyleCnt="3">
        <dgm:presLayoutVars>
          <dgm:chMax val="1"/>
          <dgm:bulletEnabled val="1"/>
        </dgm:presLayoutVars>
      </dgm:prSet>
      <dgm:spPr/>
      <dgm:t>
        <a:bodyPr/>
        <a:lstStyle/>
        <a:p>
          <a:endParaRPr lang="en-US"/>
        </a:p>
      </dgm:t>
    </dgm:pt>
    <dgm:pt modelId="{5393890F-BE8B-44A2-9DFD-309FA5DBFCAF}" type="pres">
      <dgm:prSet presAssocID="{C101BC42-403C-4AD5-AA9E-49148D787B80}" presName="descendantText" presStyleLbl="alignAcc1" presStyleIdx="0" presStyleCnt="3">
        <dgm:presLayoutVars>
          <dgm:bulletEnabled val="1"/>
        </dgm:presLayoutVars>
      </dgm:prSet>
      <dgm:spPr/>
      <dgm:t>
        <a:bodyPr/>
        <a:lstStyle/>
        <a:p>
          <a:endParaRPr lang="en-US"/>
        </a:p>
      </dgm:t>
    </dgm:pt>
    <dgm:pt modelId="{84A66308-1113-4708-A77B-5C5165342337}" type="pres">
      <dgm:prSet presAssocID="{7CDF0ABB-0BCA-463B-948B-E78F33D57958}" presName="sp" presStyleCnt="0"/>
      <dgm:spPr/>
    </dgm:pt>
    <dgm:pt modelId="{B74DD728-C67F-4748-8818-BD089F2FFF74}" type="pres">
      <dgm:prSet presAssocID="{CAFF6BA3-E8E8-43DC-99B5-57F0CCFA7297}" presName="composite" presStyleCnt="0"/>
      <dgm:spPr/>
    </dgm:pt>
    <dgm:pt modelId="{1A05E015-AD01-4B2C-BDFF-6C04FA58308E}" type="pres">
      <dgm:prSet presAssocID="{CAFF6BA3-E8E8-43DC-99B5-57F0CCFA7297}" presName="parentText" presStyleLbl="alignNode1" presStyleIdx="1" presStyleCnt="3">
        <dgm:presLayoutVars>
          <dgm:chMax val="1"/>
          <dgm:bulletEnabled val="1"/>
        </dgm:presLayoutVars>
      </dgm:prSet>
      <dgm:spPr/>
      <dgm:t>
        <a:bodyPr/>
        <a:lstStyle/>
        <a:p>
          <a:endParaRPr lang="en-US"/>
        </a:p>
      </dgm:t>
    </dgm:pt>
    <dgm:pt modelId="{9385CEFF-8C08-47DD-94BB-16877ED4249B}" type="pres">
      <dgm:prSet presAssocID="{CAFF6BA3-E8E8-43DC-99B5-57F0CCFA7297}" presName="descendantText" presStyleLbl="alignAcc1" presStyleIdx="1" presStyleCnt="3">
        <dgm:presLayoutVars>
          <dgm:bulletEnabled val="1"/>
        </dgm:presLayoutVars>
      </dgm:prSet>
      <dgm:spPr/>
      <dgm:t>
        <a:bodyPr/>
        <a:lstStyle/>
        <a:p>
          <a:endParaRPr lang="en-US"/>
        </a:p>
      </dgm:t>
    </dgm:pt>
    <dgm:pt modelId="{529A7D3A-5B07-4138-8100-5E35E1C38B5E}" type="pres">
      <dgm:prSet presAssocID="{4B17942D-9FA7-4D30-A70C-4330D26DA14A}" presName="sp" presStyleCnt="0"/>
      <dgm:spPr/>
    </dgm:pt>
    <dgm:pt modelId="{587CF23D-445E-4713-967A-DA13683C66E9}" type="pres">
      <dgm:prSet presAssocID="{EBBA98AF-0934-497D-B43F-BD566726B062}" presName="composite" presStyleCnt="0"/>
      <dgm:spPr/>
    </dgm:pt>
    <dgm:pt modelId="{B43175BC-F936-49FE-97F5-240FFF730B2B}" type="pres">
      <dgm:prSet presAssocID="{EBBA98AF-0934-497D-B43F-BD566726B062}" presName="parentText" presStyleLbl="alignNode1" presStyleIdx="2" presStyleCnt="3">
        <dgm:presLayoutVars>
          <dgm:chMax val="1"/>
          <dgm:bulletEnabled val="1"/>
        </dgm:presLayoutVars>
      </dgm:prSet>
      <dgm:spPr/>
      <dgm:t>
        <a:bodyPr/>
        <a:lstStyle/>
        <a:p>
          <a:endParaRPr lang="en-US"/>
        </a:p>
      </dgm:t>
    </dgm:pt>
    <dgm:pt modelId="{FDEFF2AC-E5C0-4EEB-A924-51BCD31157E7}" type="pres">
      <dgm:prSet presAssocID="{EBBA98AF-0934-497D-B43F-BD566726B062}" presName="descendantText" presStyleLbl="alignAcc1" presStyleIdx="2" presStyleCnt="3">
        <dgm:presLayoutVars>
          <dgm:bulletEnabled val="1"/>
        </dgm:presLayoutVars>
      </dgm:prSet>
      <dgm:spPr/>
      <dgm:t>
        <a:bodyPr/>
        <a:lstStyle/>
        <a:p>
          <a:endParaRPr lang="en-US"/>
        </a:p>
      </dgm:t>
    </dgm:pt>
  </dgm:ptLst>
  <dgm:cxnLst>
    <dgm:cxn modelId="{84C08782-4936-4C40-940C-47CA0EA43F50}" type="presOf" srcId="{2695A49A-DC41-44FA-B913-EFE44E6537B3}" destId="{FDEFF2AC-E5C0-4EEB-A924-51BCD31157E7}" srcOrd="0" destOrd="2" presId="urn:microsoft.com/office/officeart/2005/8/layout/chevron2"/>
    <dgm:cxn modelId="{F8F0B4B8-212A-48E7-A7A4-7AFCCD0E61CE}" type="presOf" srcId="{632D0A35-0BA9-4D4B-91CF-D1B98F348BDC}" destId="{FDEFF2AC-E5C0-4EEB-A924-51BCD31157E7}" srcOrd="0" destOrd="1" presId="urn:microsoft.com/office/officeart/2005/8/layout/chevron2"/>
    <dgm:cxn modelId="{65D21611-6F5B-4F50-B72A-FEC530BD17CF}" type="presOf" srcId="{EFF324ED-B403-4B93-8F08-2915F4A9F2E7}" destId="{FDEFF2AC-E5C0-4EEB-A924-51BCD31157E7}" srcOrd="0" destOrd="0" presId="urn:microsoft.com/office/officeart/2005/8/layout/chevron2"/>
    <dgm:cxn modelId="{8952AD2D-FF92-4630-9397-B83529F7C2AD}" srcId="{EBBA98AF-0934-497D-B43F-BD566726B062}" destId="{632D0A35-0BA9-4D4B-91CF-D1B98F348BDC}" srcOrd="1" destOrd="0" parTransId="{C1C37009-1C55-4386-9E7C-6D3504EFA077}" sibTransId="{4B848BB7-B809-4B19-A906-C1751BB94C5F}"/>
    <dgm:cxn modelId="{822D8AEF-B7FA-4175-85A9-7B3DF624160B}" srcId="{EBBA98AF-0934-497D-B43F-BD566726B062}" destId="{EFF324ED-B403-4B93-8F08-2915F4A9F2E7}" srcOrd="0" destOrd="0" parTransId="{A742AEC6-60EA-44FA-8C12-0A9573F2005B}" sibTransId="{BCDAAE27-E90D-426C-AFAF-3791B1B0D2C9}"/>
    <dgm:cxn modelId="{2951DC96-83FF-47A3-A57F-B77144F5834F}" type="presOf" srcId="{CCA62E63-858D-48B2-BE1F-422B63910CEC}" destId="{707FCE68-B9E8-4B6E-A5DF-E837CCA06331}" srcOrd="0" destOrd="0" presId="urn:microsoft.com/office/officeart/2005/8/layout/chevron2"/>
    <dgm:cxn modelId="{6ACA23A9-8443-4E44-988A-23F04F413BF1}" type="presOf" srcId="{EBBA98AF-0934-497D-B43F-BD566726B062}" destId="{B43175BC-F936-49FE-97F5-240FFF730B2B}" srcOrd="0" destOrd="0" presId="urn:microsoft.com/office/officeart/2005/8/layout/chevron2"/>
    <dgm:cxn modelId="{95DDB556-F14F-4C2F-995E-65DBD2D593E7}" srcId="{CCA62E63-858D-48B2-BE1F-422B63910CEC}" destId="{EBBA98AF-0934-497D-B43F-BD566726B062}" srcOrd="2" destOrd="0" parTransId="{F368CD64-E696-4814-B87C-58B33AE0B935}" sibTransId="{465C58C3-8BAB-4578-ACA8-95709A1F4986}"/>
    <dgm:cxn modelId="{9DE6FD00-55D6-4B62-85E5-70739D4BEF0B}" srcId="{C101BC42-403C-4AD5-AA9E-49148D787B80}" destId="{D370A110-74B9-4893-8647-E7D1259D25FC}" srcOrd="0" destOrd="0" parTransId="{779B444A-37AC-4E28-9853-39CBF4ACF311}" sibTransId="{EC9EE315-0BE8-454A-9E26-BAD263032078}"/>
    <dgm:cxn modelId="{EBFE5ED4-21A1-48FD-BBFA-EF9491E3474A}" type="presOf" srcId="{CAFF6BA3-E8E8-43DC-99B5-57F0CCFA7297}" destId="{1A05E015-AD01-4B2C-BDFF-6C04FA58308E}" srcOrd="0" destOrd="0" presId="urn:microsoft.com/office/officeart/2005/8/layout/chevron2"/>
    <dgm:cxn modelId="{5E696F95-F30D-4610-8D3F-1C863EEA1986}" type="presOf" srcId="{D370A110-74B9-4893-8647-E7D1259D25FC}" destId="{5393890F-BE8B-44A2-9DFD-309FA5DBFCAF}" srcOrd="0" destOrd="0" presId="urn:microsoft.com/office/officeart/2005/8/layout/chevron2"/>
    <dgm:cxn modelId="{C25D38F2-C358-4948-A6C8-0816D579909E}" srcId="{CCA62E63-858D-48B2-BE1F-422B63910CEC}" destId="{CAFF6BA3-E8E8-43DC-99B5-57F0CCFA7297}" srcOrd="1" destOrd="0" parTransId="{D367CF09-8088-4A62-B015-DDE8BF2569C7}" sibTransId="{4B17942D-9FA7-4D30-A70C-4330D26DA14A}"/>
    <dgm:cxn modelId="{719CCBEE-7E17-4019-BC2C-23F692AA0455}" type="presOf" srcId="{C101BC42-403C-4AD5-AA9E-49148D787B80}" destId="{1FD4736D-5009-43CD-A0B8-782F5F23ECEE}" srcOrd="0" destOrd="0" presId="urn:microsoft.com/office/officeart/2005/8/layout/chevron2"/>
    <dgm:cxn modelId="{3FEFC287-F3E7-49B9-AECE-9BD874E96BCE}" srcId="{EBBA98AF-0934-497D-B43F-BD566726B062}" destId="{2695A49A-DC41-44FA-B913-EFE44E6537B3}" srcOrd="2" destOrd="0" parTransId="{F0C521F2-DB15-4BFC-A50C-029B677EE532}" sibTransId="{FC2CFFEC-B0FF-4DCF-8239-7DDFEB340517}"/>
    <dgm:cxn modelId="{D345E02E-6662-4ED5-B2FB-B4A1FAE39565}" type="presOf" srcId="{7A029105-34CD-40D0-AB0A-42F6AA42BCFF}" destId="{5393890F-BE8B-44A2-9DFD-309FA5DBFCAF}" srcOrd="0" destOrd="1" presId="urn:microsoft.com/office/officeart/2005/8/layout/chevron2"/>
    <dgm:cxn modelId="{EE7EF1C8-41D6-46DB-B62F-FA84D531B15C}" srcId="{CCA62E63-858D-48B2-BE1F-422B63910CEC}" destId="{C101BC42-403C-4AD5-AA9E-49148D787B80}" srcOrd="0" destOrd="0" parTransId="{A7D6ECAE-25B0-4F3F-A1E1-EFE89A2C0A4D}" sibTransId="{7CDF0ABB-0BCA-463B-948B-E78F33D57958}"/>
    <dgm:cxn modelId="{F5F7BD8E-6D68-4917-AA83-372DD6C2108A}" srcId="{CAFF6BA3-E8E8-43DC-99B5-57F0CCFA7297}" destId="{EB97D304-7995-4C73-B610-514905636E6E}" srcOrd="1" destOrd="0" parTransId="{630A2ED1-9BA9-4CEB-9FCE-89E9D8D866DE}" sibTransId="{03B2FCB7-2D13-4424-92A4-82EE5048E7B0}"/>
    <dgm:cxn modelId="{79C2D96A-654E-4C6C-B969-4BF1221C774D}" type="presOf" srcId="{EB97D304-7995-4C73-B610-514905636E6E}" destId="{9385CEFF-8C08-47DD-94BB-16877ED4249B}" srcOrd="0" destOrd="1" presId="urn:microsoft.com/office/officeart/2005/8/layout/chevron2"/>
    <dgm:cxn modelId="{0D7D2238-6ADB-49DA-A73F-C9293C1B6EA2}" srcId="{CAFF6BA3-E8E8-43DC-99B5-57F0CCFA7297}" destId="{B5C52C45-3144-484B-9FCE-42EA37E2770C}" srcOrd="0" destOrd="0" parTransId="{4EF14508-8E7A-4715-B3B3-FC1D6BC59C88}" sibTransId="{9DB5FE4F-85C3-473D-B9BA-BED6F3DDD09A}"/>
    <dgm:cxn modelId="{BF4715A6-FBAE-470B-8FC7-17057D30B95B}" srcId="{C101BC42-403C-4AD5-AA9E-49148D787B80}" destId="{7A029105-34CD-40D0-AB0A-42F6AA42BCFF}" srcOrd="1" destOrd="0" parTransId="{71421C7B-F766-4341-8097-A39F61E9A945}" sibTransId="{27CBBA82-7CB6-4859-82D1-17E2C35A2699}"/>
    <dgm:cxn modelId="{C4AF22CC-B692-4A98-8A15-4FA4418F42DC}" type="presOf" srcId="{B5C52C45-3144-484B-9FCE-42EA37E2770C}" destId="{9385CEFF-8C08-47DD-94BB-16877ED4249B}" srcOrd="0" destOrd="0" presId="urn:microsoft.com/office/officeart/2005/8/layout/chevron2"/>
    <dgm:cxn modelId="{9197838D-DD1F-450C-82DE-3D7E5AD60BEC}" type="presParOf" srcId="{707FCE68-B9E8-4B6E-A5DF-E837CCA06331}" destId="{902FE558-B4FD-4CFD-AB35-0A125D50F663}" srcOrd="0" destOrd="0" presId="urn:microsoft.com/office/officeart/2005/8/layout/chevron2"/>
    <dgm:cxn modelId="{D7E27F5B-F20B-46E8-9F45-E73A7BEE598C}" type="presParOf" srcId="{902FE558-B4FD-4CFD-AB35-0A125D50F663}" destId="{1FD4736D-5009-43CD-A0B8-782F5F23ECEE}" srcOrd="0" destOrd="0" presId="urn:microsoft.com/office/officeart/2005/8/layout/chevron2"/>
    <dgm:cxn modelId="{A60A8A80-7245-45DA-A060-DAFA49598409}" type="presParOf" srcId="{902FE558-B4FD-4CFD-AB35-0A125D50F663}" destId="{5393890F-BE8B-44A2-9DFD-309FA5DBFCAF}" srcOrd="1" destOrd="0" presId="urn:microsoft.com/office/officeart/2005/8/layout/chevron2"/>
    <dgm:cxn modelId="{F58C2527-E960-43F2-8A99-61DDCD94B6B0}" type="presParOf" srcId="{707FCE68-B9E8-4B6E-A5DF-E837CCA06331}" destId="{84A66308-1113-4708-A77B-5C5165342337}" srcOrd="1" destOrd="0" presId="urn:microsoft.com/office/officeart/2005/8/layout/chevron2"/>
    <dgm:cxn modelId="{F3D8609B-842C-4333-9BE8-45C3AC08DA28}" type="presParOf" srcId="{707FCE68-B9E8-4B6E-A5DF-E837CCA06331}" destId="{B74DD728-C67F-4748-8818-BD089F2FFF74}" srcOrd="2" destOrd="0" presId="urn:microsoft.com/office/officeart/2005/8/layout/chevron2"/>
    <dgm:cxn modelId="{54531D27-84DC-4A6D-A188-D3B4428087B9}" type="presParOf" srcId="{B74DD728-C67F-4748-8818-BD089F2FFF74}" destId="{1A05E015-AD01-4B2C-BDFF-6C04FA58308E}" srcOrd="0" destOrd="0" presId="urn:microsoft.com/office/officeart/2005/8/layout/chevron2"/>
    <dgm:cxn modelId="{C959D411-E43F-4FB0-8DB0-E0C95B5877CD}" type="presParOf" srcId="{B74DD728-C67F-4748-8818-BD089F2FFF74}" destId="{9385CEFF-8C08-47DD-94BB-16877ED4249B}" srcOrd="1" destOrd="0" presId="urn:microsoft.com/office/officeart/2005/8/layout/chevron2"/>
    <dgm:cxn modelId="{701B93DE-D518-4604-A017-ACCC6FF4E129}" type="presParOf" srcId="{707FCE68-B9E8-4B6E-A5DF-E837CCA06331}" destId="{529A7D3A-5B07-4138-8100-5E35E1C38B5E}" srcOrd="3" destOrd="0" presId="urn:microsoft.com/office/officeart/2005/8/layout/chevron2"/>
    <dgm:cxn modelId="{79691574-AE1C-4D7F-8E1D-1574F145BA23}" type="presParOf" srcId="{707FCE68-B9E8-4B6E-A5DF-E837CCA06331}" destId="{587CF23D-445E-4713-967A-DA13683C66E9}" srcOrd="4" destOrd="0" presId="urn:microsoft.com/office/officeart/2005/8/layout/chevron2"/>
    <dgm:cxn modelId="{BF14AEA8-56E6-4673-B8B5-8F50512EA9D7}" type="presParOf" srcId="{587CF23D-445E-4713-967A-DA13683C66E9}" destId="{B43175BC-F936-49FE-97F5-240FFF730B2B}" srcOrd="0" destOrd="0" presId="urn:microsoft.com/office/officeart/2005/8/layout/chevron2"/>
    <dgm:cxn modelId="{CA7BCA12-EE07-4504-BC77-6EC5524609B8}" type="presParOf" srcId="{587CF23D-445E-4713-967A-DA13683C66E9}" destId="{FDEFF2AC-E5C0-4EEB-A924-51BCD31157E7}" srcOrd="1"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0F14AC23-059A-415F-91EE-51B8101C419A}" type="doc">
      <dgm:prSet loTypeId="urn:microsoft.com/office/officeart/2005/8/layout/cycle8" loCatId="cycle" qsTypeId="urn:microsoft.com/office/officeart/2005/8/quickstyle/simple1" qsCatId="simple" csTypeId="urn:microsoft.com/office/officeart/2005/8/colors/accent1_2" csCatId="accent1" phldr="1"/>
      <dgm:spPr/>
    </dgm:pt>
    <dgm:pt modelId="{227BBDB4-3371-4CF9-B3D5-5062D5CCDA55}">
      <dgm:prSet phldrT="[Text]" custT="1"/>
      <dgm:spPr>
        <a:xfrm>
          <a:off x="1771191" y="316785"/>
          <a:ext cx="4093845" cy="4093845"/>
        </a:xfrm>
        <a:solidFill>
          <a:srgbClr val="FE8637">
            <a:hueOff val="0"/>
            <a:satOff val="0"/>
            <a:lumOff val="0"/>
            <a:alphaOff val="0"/>
          </a:srgbClr>
        </a:solidFill>
        <a:ln w="25400" cap="flat" cmpd="sng" algn="ctr">
          <a:solidFill>
            <a:srgbClr val="FFFFFF">
              <a:hueOff val="0"/>
              <a:satOff val="0"/>
              <a:lumOff val="0"/>
              <a:alphaOff val="0"/>
            </a:srgbClr>
          </a:solidFill>
          <a:prstDash val="solid"/>
        </a:ln>
        <a:effectLst/>
      </dgm:spPr>
      <dgm:t>
        <a:bodyPr/>
        <a:lstStyle/>
        <a:p>
          <a:r>
            <a:rPr lang="en-US" sz="2800" dirty="0" smtClean="0">
              <a:solidFill>
                <a:srgbClr val="FFFFFF"/>
              </a:solidFill>
              <a:latin typeface="Century Schoolbook"/>
              <a:ea typeface="+mn-ea"/>
              <a:cs typeface="+mn-cs"/>
            </a:rPr>
            <a:t>False or Shell</a:t>
          </a:r>
          <a:endParaRPr lang="en-US" sz="2800" dirty="0">
            <a:solidFill>
              <a:srgbClr val="FFFFFF"/>
            </a:solidFill>
            <a:latin typeface="Century Schoolbook"/>
            <a:ea typeface="+mn-ea"/>
            <a:cs typeface="+mn-cs"/>
          </a:endParaRPr>
        </a:p>
      </dgm:t>
    </dgm:pt>
    <dgm:pt modelId="{F303CEAF-30D0-4291-8FF1-489689BB401E}" type="parTrans" cxnId="{D41873A2-B9A5-48E0-8C4C-16F481E0E854}">
      <dgm:prSet/>
      <dgm:spPr/>
      <dgm:t>
        <a:bodyPr/>
        <a:lstStyle/>
        <a:p>
          <a:endParaRPr lang="en-US"/>
        </a:p>
      </dgm:t>
    </dgm:pt>
    <dgm:pt modelId="{5BDD24C4-FB60-43CA-9CEC-027AD069B0CF}" type="sibTrans" cxnId="{D41873A2-B9A5-48E0-8C4C-16F481E0E854}">
      <dgm:prSet/>
      <dgm:spPr/>
      <dgm:t>
        <a:bodyPr/>
        <a:lstStyle/>
        <a:p>
          <a:endParaRPr lang="en-US"/>
        </a:p>
      </dgm:t>
    </dgm:pt>
    <dgm:pt modelId="{94CA7B64-D6DC-4A04-8DAF-AD0EF59B0A2F}">
      <dgm:prSet phldrT="[Text]" custT="1"/>
      <dgm:spPr>
        <a:xfrm>
          <a:off x="1686877" y="462994"/>
          <a:ext cx="4093845" cy="4093845"/>
        </a:xfrm>
        <a:solidFill>
          <a:srgbClr val="FE8637">
            <a:hueOff val="0"/>
            <a:satOff val="0"/>
            <a:lumOff val="0"/>
            <a:alphaOff val="0"/>
          </a:srgbClr>
        </a:solidFill>
        <a:ln w="25400" cap="flat" cmpd="sng" algn="ctr">
          <a:solidFill>
            <a:srgbClr val="FFFFFF">
              <a:hueOff val="0"/>
              <a:satOff val="0"/>
              <a:lumOff val="0"/>
              <a:alphaOff val="0"/>
            </a:srgbClr>
          </a:solidFill>
          <a:prstDash val="solid"/>
        </a:ln>
        <a:effectLst/>
      </dgm:spPr>
      <dgm:t>
        <a:bodyPr/>
        <a:lstStyle/>
        <a:p>
          <a:r>
            <a:rPr lang="en-US" sz="2800" dirty="0" smtClean="0">
              <a:solidFill>
                <a:srgbClr val="FFFFFF"/>
              </a:solidFill>
              <a:latin typeface="Century Schoolbook"/>
              <a:ea typeface="+mn-ea"/>
              <a:cs typeface="+mn-cs"/>
            </a:rPr>
            <a:t>Real</a:t>
          </a:r>
        </a:p>
        <a:p>
          <a:r>
            <a:rPr lang="en-US" sz="2800" dirty="0" smtClean="0">
              <a:solidFill>
                <a:srgbClr val="FFFFFF"/>
              </a:solidFill>
              <a:latin typeface="Century Schoolbook"/>
              <a:ea typeface="+mn-ea"/>
              <a:cs typeface="+mn-cs"/>
            </a:rPr>
            <a:t>Company</a:t>
          </a:r>
          <a:endParaRPr lang="en-US" sz="2800" dirty="0">
            <a:solidFill>
              <a:srgbClr val="FFFFFF"/>
            </a:solidFill>
            <a:latin typeface="Century Schoolbook"/>
            <a:ea typeface="+mn-ea"/>
            <a:cs typeface="+mn-cs"/>
          </a:endParaRPr>
        </a:p>
      </dgm:t>
    </dgm:pt>
    <dgm:pt modelId="{E50F2C0F-2589-4C1C-901F-4BFD3491A386}" type="parTrans" cxnId="{C4F27F22-7FBD-4EB9-9B9C-0A3955A98CE7}">
      <dgm:prSet/>
      <dgm:spPr/>
      <dgm:t>
        <a:bodyPr/>
        <a:lstStyle/>
        <a:p>
          <a:endParaRPr lang="en-US"/>
        </a:p>
      </dgm:t>
    </dgm:pt>
    <dgm:pt modelId="{8C96A356-F090-44EA-B4C8-23DB7A0C9C67}" type="sibTrans" cxnId="{C4F27F22-7FBD-4EB9-9B9C-0A3955A98CE7}">
      <dgm:prSet/>
      <dgm:spPr/>
      <dgm:t>
        <a:bodyPr/>
        <a:lstStyle/>
        <a:p>
          <a:endParaRPr lang="en-US"/>
        </a:p>
      </dgm:t>
    </dgm:pt>
    <dgm:pt modelId="{3DDE525C-5959-45FE-8F7D-362AA8A49053}">
      <dgm:prSet phldrT="[Text]" custT="1"/>
      <dgm:spPr>
        <a:xfrm>
          <a:off x="1602563" y="316785"/>
          <a:ext cx="4093845" cy="4093845"/>
        </a:xfrm>
        <a:solidFill>
          <a:srgbClr val="FE8637">
            <a:hueOff val="0"/>
            <a:satOff val="0"/>
            <a:lumOff val="0"/>
            <a:alphaOff val="0"/>
          </a:srgbClr>
        </a:solidFill>
        <a:ln w="25400" cap="flat" cmpd="sng" algn="ctr">
          <a:solidFill>
            <a:srgbClr val="FFFFFF">
              <a:hueOff val="0"/>
              <a:satOff val="0"/>
              <a:lumOff val="0"/>
              <a:alphaOff val="0"/>
            </a:srgbClr>
          </a:solidFill>
          <a:prstDash val="solid"/>
        </a:ln>
        <a:effectLst/>
      </dgm:spPr>
      <dgm:t>
        <a:bodyPr/>
        <a:lstStyle/>
        <a:p>
          <a:r>
            <a:rPr lang="en-US" sz="2800" dirty="0" smtClean="0">
              <a:solidFill>
                <a:srgbClr val="FFFFFF"/>
              </a:solidFill>
              <a:latin typeface="Century Schoolbook"/>
              <a:ea typeface="+mn-ea"/>
              <a:cs typeface="+mn-cs"/>
            </a:rPr>
            <a:t>Conflict of Interest</a:t>
          </a:r>
        </a:p>
      </dgm:t>
    </dgm:pt>
    <dgm:pt modelId="{9F4B14A9-C575-4ADD-9743-AFA575B391CE}" type="parTrans" cxnId="{74B4E20A-0797-4645-AD81-336D0EA26A3B}">
      <dgm:prSet/>
      <dgm:spPr/>
      <dgm:t>
        <a:bodyPr/>
        <a:lstStyle/>
        <a:p>
          <a:endParaRPr lang="en-US"/>
        </a:p>
      </dgm:t>
    </dgm:pt>
    <dgm:pt modelId="{D3BE169C-BA8B-41F6-9D08-F0FC3FA1D672}" type="sibTrans" cxnId="{74B4E20A-0797-4645-AD81-336D0EA26A3B}">
      <dgm:prSet/>
      <dgm:spPr/>
      <dgm:t>
        <a:bodyPr/>
        <a:lstStyle/>
        <a:p>
          <a:endParaRPr lang="en-US"/>
        </a:p>
      </dgm:t>
    </dgm:pt>
    <dgm:pt modelId="{41469BB6-B3D5-49C5-87FF-08BF086AA545}" type="pres">
      <dgm:prSet presAssocID="{0F14AC23-059A-415F-91EE-51B8101C419A}" presName="compositeShape" presStyleCnt="0">
        <dgm:presLayoutVars>
          <dgm:chMax val="7"/>
          <dgm:dir/>
          <dgm:resizeHandles val="exact"/>
        </dgm:presLayoutVars>
      </dgm:prSet>
      <dgm:spPr/>
    </dgm:pt>
    <dgm:pt modelId="{BB396895-BF90-48EA-A0CC-E1F2A8CE7BC0}" type="pres">
      <dgm:prSet presAssocID="{0F14AC23-059A-415F-91EE-51B8101C419A}" presName="wedge1" presStyleLbl="node1" presStyleIdx="0" presStyleCnt="3"/>
      <dgm:spPr>
        <a:prstGeom prst="pie">
          <a:avLst>
            <a:gd name="adj1" fmla="val 16200000"/>
            <a:gd name="adj2" fmla="val 1800000"/>
          </a:avLst>
        </a:prstGeom>
      </dgm:spPr>
      <dgm:t>
        <a:bodyPr/>
        <a:lstStyle/>
        <a:p>
          <a:endParaRPr lang="en-US"/>
        </a:p>
      </dgm:t>
    </dgm:pt>
    <dgm:pt modelId="{055931C0-0ED9-4C11-8310-54062D133217}" type="pres">
      <dgm:prSet presAssocID="{0F14AC23-059A-415F-91EE-51B8101C419A}" presName="dummy1a" presStyleCnt="0"/>
      <dgm:spPr/>
    </dgm:pt>
    <dgm:pt modelId="{33A7F679-BED3-4446-8E07-310F8F8D50AD}" type="pres">
      <dgm:prSet presAssocID="{0F14AC23-059A-415F-91EE-51B8101C419A}" presName="dummy1b" presStyleCnt="0"/>
      <dgm:spPr/>
    </dgm:pt>
    <dgm:pt modelId="{7BE4F28F-F653-4626-AF2B-FED6BC801426}" type="pres">
      <dgm:prSet presAssocID="{0F14AC23-059A-415F-91EE-51B8101C419A}" presName="wedge1Tx" presStyleLbl="node1" presStyleIdx="0" presStyleCnt="3">
        <dgm:presLayoutVars>
          <dgm:chMax val="0"/>
          <dgm:chPref val="0"/>
          <dgm:bulletEnabled val="1"/>
        </dgm:presLayoutVars>
      </dgm:prSet>
      <dgm:spPr/>
      <dgm:t>
        <a:bodyPr/>
        <a:lstStyle/>
        <a:p>
          <a:endParaRPr lang="en-US"/>
        </a:p>
      </dgm:t>
    </dgm:pt>
    <dgm:pt modelId="{BBEDC2DD-C8EC-4B00-B7C9-7DFBFC95F510}" type="pres">
      <dgm:prSet presAssocID="{0F14AC23-059A-415F-91EE-51B8101C419A}" presName="wedge2" presStyleLbl="node1" presStyleIdx="1" presStyleCnt="3" custLinFactNeighborX="199" custLinFactNeighborY="577"/>
      <dgm:spPr>
        <a:prstGeom prst="pie">
          <a:avLst>
            <a:gd name="adj1" fmla="val 1800000"/>
            <a:gd name="adj2" fmla="val 9000000"/>
          </a:avLst>
        </a:prstGeom>
      </dgm:spPr>
      <dgm:t>
        <a:bodyPr/>
        <a:lstStyle/>
        <a:p>
          <a:endParaRPr lang="en-US"/>
        </a:p>
      </dgm:t>
    </dgm:pt>
    <dgm:pt modelId="{9C54EF00-C52A-4A81-A398-AE1CA15811C4}" type="pres">
      <dgm:prSet presAssocID="{0F14AC23-059A-415F-91EE-51B8101C419A}" presName="dummy2a" presStyleCnt="0"/>
      <dgm:spPr/>
    </dgm:pt>
    <dgm:pt modelId="{2758C1D8-BE94-447D-B9F9-4075757432BD}" type="pres">
      <dgm:prSet presAssocID="{0F14AC23-059A-415F-91EE-51B8101C419A}" presName="dummy2b" presStyleCnt="0"/>
      <dgm:spPr/>
    </dgm:pt>
    <dgm:pt modelId="{ECA73425-4AC8-4A37-9EFF-71E42C611842}" type="pres">
      <dgm:prSet presAssocID="{0F14AC23-059A-415F-91EE-51B8101C419A}" presName="wedge2Tx" presStyleLbl="node1" presStyleIdx="1" presStyleCnt="3">
        <dgm:presLayoutVars>
          <dgm:chMax val="0"/>
          <dgm:chPref val="0"/>
          <dgm:bulletEnabled val="1"/>
        </dgm:presLayoutVars>
      </dgm:prSet>
      <dgm:spPr/>
      <dgm:t>
        <a:bodyPr/>
        <a:lstStyle/>
        <a:p>
          <a:endParaRPr lang="en-US"/>
        </a:p>
      </dgm:t>
    </dgm:pt>
    <dgm:pt modelId="{7AF3C43B-7CEB-4152-90C7-82B3875F92EF}" type="pres">
      <dgm:prSet presAssocID="{0F14AC23-059A-415F-91EE-51B8101C419A}" presName="wedge3" presStyleLbl="node1" presStyleIdx="2" presStyleCnt="3"/>
      <dgm:spPr>
        <a:prstGeom prst="pie">
          <a:avLst>
            <a:gd name="adj1" fmla="val 9000000"/>
            <a:gd name="adj2" fmla="val 16200000"/>
          </a:avLst>
        </a:prstGeom>
      </dgm:spPr>
      <dgm:t>
        <a:bodyPr/>
        <a:lstStyle/>
        <a:p>
          <a:endParaRPr lang="en-US"/>
        </a:p>
      </dgm:t>
    </dgm:pt>
    <dgm:pt modelId="{AE68D5F9-C913-4C73-AF9A-2AF09114C27B}" type="pres">
      <dgm:prSet presAssocID="{0F14AC23-059A-415F-91EE-51B8101C419A}" presName="dummy3a" presStyleCnt="0"/>
      <dgm:spPr/>
    </dgm:pt>
    <dgm:pt modelId="{87DDDA18-9229-479A-B125-4212AFA23971}" type="pres">
      <dgm:prSet presAssocID="{0F14AC23-059A-415F-91EE-51B8101C419A}" presName="dummy3b" presStyleCnt="0"/>
      <dgm:spPr/>
    </dgm:pt>
    <dgm:pt modelId="{F9382400-2C28-4712-8D2C-E298123B2E87}" type="pres">
      <dgm:prSet presAssocID="{0F14AC23-059A-415F-91EE-51B8101C419A}" presName="wedge3Tx" presStyleLbl="node1" presStyleIdx="2" presStyleCnt="3">
        <dgm:presLayoutVars>
          <dgm:chMax val="0"/>
          <dgm:chPref val="0"/>
          <dgm:bulletEnabled val="1"/>
        </dgm:presLayoutVars>
      </dgm:prSet>
      <dgm:spPr/>
      <dgm:t>
        <a:bodyPr/>
        <a:lstStyle/>
        <a:p>
          <a:endParaRPr lang="en-US"/>
        </a:p>
      </dgm:t>
    </dgm:pt>
    <dgm:pt modelId="{EE6009B0-1AA8-4670-BE97-6208D7178D82}" type="pres">
      <dgm:prSet presAssocID="{5BDD24C4-FB60-43CA-9CEC-027AD069B0CF}" presName="arrowWedge1" presStyleLbl="fgSibTrans2D1" presStyleIdx="0" presStyleCnt="3"/>
      <dgm:spPr>
        <a:xfrm>
          <a:off x="1518100" y="63357"/>
          <a:ext cx="4600702" cy="4600702"/>
        </a:xfrm>
        <a:prstGeom prst="circularArrow">
          <a:avLst>
            <a:gd name="adj1" fmla="val 5085"/>
            <a:gd name="adj2" fmla="val 327528"/>
            <a:gd name="adj3" fmla="val 1472472"/>
            <a:gd name="adj4" fmla="val 16199432"/>
            <a:gd name="adj5" fmla="val 5932"/>
          </a:avLst>
        </a:prstGeom>
        <a:solidFill>
          <a:srgbClr val="FE8637">
            <a:tint val="60000"/>
            <a:hueOff val="0"/>
            <a:satOff val="0"/>
            <a:lumOff val="0"/>
            <a:alphaOff val="0"/>
          </a:srgbClr>
        </a:solidFill>
        <a:ln>
          <a:noFill/>
        </a:ln>
        <a:effectLst/>
      </dgm:spPr>
    </dgm:pt>
    <dgm:pt modelId="{5789CFF7-1F53-43C3-90F9-100E73B9DB1C}" type="pres">
      <dgm:prSet presAssocID="{8C96A356-F090-44EA-B4C8-23DB7A0C9C67}" presName="arrowWedge2" presStyleLbl="fgSibTrans2D1" presStyleIdx="1" presStyleCnt="3"/>
      <dgm:spPr>
        <a:xfrm>
          <a:off x="1433448" y="209307"/>
          <a:ext cx="4600702" cy="4600702"/>
        </a:xfrm>
        <a:prstGeom prst="circularArrow">
          <a:avLst>
            <a:gd name="adj1" fmla="val 5085"/>
            <a:gd name="adj2" fmla="val 327528"/>
            <a:gd name="adj3" fmla="val 8671970"/>
            <a:gd name="adj4" fmla="val 1800502"/>
            <a:gd name="adj5" fmla="val 5932"/>
          </a:avLst>
        </a:prstGeom>
        <a:solidFill>
          <a:srgbClr val="FE8637">
            <a:tint val="60000"/>
            <a:hueOff val="0"/>
            <a:satOff val="0"/>
            <a:lumOff val="0"/>
            <a:alphaOff val="0"/>
          </a:srgbClr>
        </a:solidFill>
        <a:ln>
          <a:noFill/>
        </a:ln>
        <a:effectLst/>
      </dgm:spPr>
    </dgm:pt>
    <dgm:pt modelId="{58A073B4-9D18-43D3-9642-C268FC452519}" type="pres">
      <dgm:prSet presAssocID="{D3BE169C-BA8B-41F6-9D08-F0FC3FA1D672}" presName="arrowWedge3" presStyleLbl="fgSibTrans2D1" presStyleIdx="2" presStyleCnt="3"/>
      <dgm:spPr>
        <a:xfrm>
          <a:off x="1348797" y="63357"/>
          <a:ext cx="4600702" cy="4600702"/>
        </a:xfrm>
        <a:prstGeom prst="circularArrow">
          <a:avLst>
            <a:gd name="adj1" fmla="val 5085"/>
            <a:gd name="adj2" fmla="val 327528"/>
            <a:gd name="adj3" fmla="val 15873039"/>
            <a:gd name="adj4" fmla="val 9000000"/>
            <a:gd name="adj5" fmla="val 5932"/>
          </a:avLst>
        </a:prstGeom>
        <a:solidFill>
          <a:srgbClr val="FE8637">
            <a:tint val="60000"/>
            <a:hueOff val="0"/>
            <a:satOff val="0"/>
            <a:lumOff val="0"/>
            <a:alphaOff val="0"/>
          </a:srgbClr>
        </a:solidFill>
        <a:ln>
          <a:noFill/>
        </a:ln>
        <a:effectLst/>
      </dgm:spPr>
    </dgm:pt>
  </dgm:ptLst>
  <dgm:cxnLst>
    <dgm:cxn modelId="{D851DE06-AFF3-4E39-868F-B3D10AA06BD6}" type="presOf" srcId="{3DDE525C-5959-45FE-8F7D-362AA8A49053}" destId="{F9382400-2C28-4712-8D2C-E298123B2E87}" srcOrd="1" destOrd="0" presId="urn:microsoft.com/office/officeart/2005/8/layout/cycle8"/>
    <dgm:cxn modelId="{D41873A2-B9A5-48E0-8C4C-16F481E0E854}" srcId="{0F14AC23-059A-415F-91EE-51B8101C419A}" destId="{227BBDB4-3371-4CF9-B3D5-5062D5CCDA55}" srcOrd="0" destOrd="0" parTransId="{F303CEAF-30D0-4291-8FF1-489689BB401E}" sibTransId="{5BDD24C4-FB60-43CA-9CEC-027AD069B0CF}"/>
    <dgm:cxn modelId="{B9727FD9-1E7F-4AD2-9E45-9DC52B0D321C}" type="presOf" srcId="{0F14AC23-059A-415F-91EE-51B8101C419A}" destId="{41469BB6-B3D5-49C5-87FF-08BF086AA545}" srcOrd="0" destOrd="0" presId="urn:microsoft.com/office/officeart/2005/8/layout/cycle8"/>
    <dgm:cxn modelId="{4164CD27-BD72-41CF-BE02-37248AA28399}" type="presOf" srcId="{3DDE525C-5959-45FE-8F7D-362AA8A49053}" destId="{7AF3C43B-7CEB-4152-90C7-82B3875F92EF}" srcOrd="0" destOrd="0" presId="urn:microsoft.com/office/officeart/2005/8/layout/cycle8"/>
    <dgm:cxn modelId="{E7AD054E-661A-4417-8AC7-A3C374D19018}" type="presOf" srcId="{227BBDB4-3371-4CF9-B3D5-5062D5CCDA55}" destId="{BB396895-BF90-48EA-A0CC-E1F2A8CE7BC0}" srcOrd="0" destOrd="0" presId="urn:microsoft.com/office/officeart/2005/8/layout/cycle8"/>
    <dgm:cxn modelId="{7EE6485C-BD18-4359-854B-3CBAF7EB83A4}" type="presOf" srcId="{94CA7B64-D6DC-4A04-8DAF-AD0EF59B0A2F}" destId="{ECA73425-4AC8-4A37-9EFF-71E42C611842}" srcOrd="1" destOrd="0" presId="urn:microsoft.com/office/officeart/2005/8/layout/cycle8"/>
    <dgm:cxn modelId="{74B4E20A-0797-4645-AD81-336D0EA26A3B}" srcId="{0F14AC23-059A-415F-91EE-51B8101C419A}" destId="{3DDE525C-5959-45FE-8F7D-362AA8A49053}" srcOrd="2" destOrd="0" parTransId="{9F4B14A9-C575-4ADD-9743-AFA575B391CE}" sibTransId="{D3BE169C-BA8B-41F6-9D08-F0FC3FA1D672}"/>
    <dgm:cxn modelId="{68B452BA-9BAC-488C-B6ED-6B77E9F2D160}" type="presOf" srcId="{227BBDB4-3371-4CF9-B3D5-5062D5CCDA55}" destId="{7BE4F28F-F653-4626-AF2B-FED6BC801426}" srcOrd="1" destOrd="0" presId="urn:microsoft.com/office/officeart/2005/8/layout/cycle8"/>
    <dgm:cxn modelId="{22B5ABBB-199A-4579-B1B2-E18A23A6B312}" type="presOf" srcId="{94CA7B64-D6DC-4A04-8DAF-AD0EF59B0A2F}" destId="{BBEDC2DD-C8EC-4B00-B7C9-7DFBFC95F510}" srcOrd="0" destOrd="0" presId="urn:microsoft.com/office/officeart/2005/8/layout/cycle8"/>
    <dgm:cxn modelId="{C4F27F22-7FBD-4EB9-9B9C-0A3955A98CE7}" srcId="{0F14AC23-059A-415F-91EE-51B8101C419A}" destId="{94CA7B64-D6DC-4A04-8DAF-AD0EF59B0A2F}" srcOrd="1" destOrd="0" parTransId="{E50F2C0F-2589-4C1C-901F-4BFD3491A386}" sibTransId="{8C96A356-F090-44EA-B4C8-23DB7A0C9C67}"/>
    <dgm:cxn modelId="{F9D8AF61-205D-46D5-B1FB-1AFCD3DAC044}" type="presParOf" srcId="{41469BB6-B3D5-49C5-87FF-08BF086AA545}" destId="{BB396895-BF90-48EA-A0CC-E1F2A8CE7BC0}" srcOrd="0" destOrd="0" presId="urn:microsoft.com/office/officeart/2005/8/layout/cycle8"/>
    <dgm:cxn modelId="{17B7D9A4-29EE-4E4B-ADD2-614F441165A7}" type="presParOf" srcId="{41469BB6-B3D5-49C5-87FF-08BF086AA545}" destId="{055931C0-0ED9-4C11-8310-54062D133217}" srcOrd="1" destOrd="0" presId="urn:microsoft.com/office/officeart/2005/8/layout/cycle8"/>
    <dgm:cxn modelId="{DA3D44C7-238F-4FF9-A702-63529E3F9156}" type="presParOf" srcId="{41469BB6-B3D5-49C5-87FF-08BF086AA545}" destId="{33A7F679-BED3-4446-8E07-310F8F8D50AD}" srcOrd="2" destOrd="0" presId="urn:microsoft.com/office/officeart/2005/8/layout/cycle8"/>
    <dgm:cxn modelId="{71169037-CEC9-41D1-8E8C-13994FEC1D73}" type="presParOf" srcId="{41469BB6-B3D5-49C5-87FF-08BF086AA545}" destId="{7BE4F28F-F653-4626-AF2B-FED6BC801426}" srcOrd="3" destOrd="0" presId="urn:microsoft.com/office/officeart/2005/8/layout/cycle8"/>
    <dgm:cxn modelId="{357B7FA5-F697-4ACC-AEF2-4E6CE0479585}" type="presParOf" srcId="{41469BB6-B3D5-49C5-87FF-08BF086AA545}" destId="{BBEDC2DD-C8EC-4B00-B7C9-7DFBFC95F510}" srcOrd="4" destOrd="0" presId="urn:microsoft.com/office/officeart/2005/8/layout/cycle8"/>
    <dgm:cxn modelId="{FF64A497-6264-4032-9B4E-43D44E47724B}" type="presParOf" srcId="{41469BB6-B3D5-49C5-87FF-08BF086AA545}" destId="{9C54EF00-C52A-4A81-A398-AE1CA15811C4}" srcOrd="5" destOrd="0" presId="urn:microsoft.com/office/officeart/2005/8/layout/cycle8"/>
    <dgm:cxn modelId="{A990A980-1A02-4549-BDD9-4F4C5A596107}" type="presParOf" srcId="{41469BB6-B3D5-49C5-87FF-08BF086AA545}" destId="{2758C1D8-BE94-447D-B9F9-4075757432BD}" srcOrd="6" destOrd="0" presId="urn:microsoft.com/office/officeart/2005/8/layout/cycle8"/>
    <dgm:cxn modelId="{36075CC8-6086-4D18-B3D3-6A7DB1A20819}" type="presParOf" srcId="{41469BB6-B3D5-49C5-87FF-08BF086AA545}" destId="{ECA73425-4AC8-4A37-9EFF-71E42C611842}" srcOrd="7" destOrd="0" presId="urn:microsoft.com/office/officeart/2005/8/layout/cycle8"/>
    <dgm:cxn modelId="{5251BFC4-56A4-48B6-BC6A-7A351AF87F7A}" type="presParOf" srcId="{41469BB6-B3D5-49C5-87FF-08BF086AA545}" destId="{7AF3C43B-7CEB-4152-90C7-82B3875F92EF}" srcOrd="8" destOrd="0" presId="urn:microsoft.com/office/officeart/2005/8/layout/cycle8"/>
    <dgm:cxn modelId="{741C149F-A478-4299-8C47-67CDC8F08351}" type="presParOf" srcId="{41469BB6-B3D5-49C5-87FF-08BF086AA545}" destId="{AE68D5F9-C913-4C73-AF9A-2AF09114C27B}" srcOrd="9" destOrd="0" presId="urn:microsoft.com/office/officeart/2005/8/layout/cycle8"/>
    <dgm:cxn modelId="{A95603BF-0946-4906-B640-E09C800D9135}" type="presParOf" srcId="{41469BB6-B3D5-49C5-87FF-08BF086AA545}" destId="{87DDDA18-9229-479A-B125-4212AFA23971}" srcOrd="10" destOrd="0" presId="urn:microsoft.com/office/officeart/2005/8/layout/cycle8"/>
    <dgm:cxn modelId="{1D87F92A-1F71-4E02-90E7-F1CD038635CC}" type="presParOf" srcId="{41469BB6-B3D5-49C5-87FF-08BF086AA545}" destId="{F9382400-2C28-4712-8D2C-E298123B2E87}" srcOrd="11" destOrd="0" presId="urn:microsoft.com/office/officeart/2005/8/layout/cycle8"/>
    <dgm:cxn modelId="{E05CC5C1-2B23-482C-A809-1E12816E2565}" type="presParOf" srcId="{41469BB6-B3D5-49C5-87FF-08BF086AA545}" destId="{EE6009B0-1AA8-4670-BE97-6208D7178D82}" srcOrd="12" destOrd="0" presId="urn:microsoft.com/office/officeart/2005/8/layout/cycle8"/>
    <dgm:cxn modelId="{9F20FA6F-C29B-41A3-B86A-C6F8851FE333}" type="presParOf" srcId="{41469BB6-B3D5-49C5-87FF-08BF086AA545}" destId="{5789CFF7-1F53-43C3-90F9-100E73B9DB1C}" srcOrd="13" destOrd="0" presId="urn:microsoft.com/office/officeart/2005/8/layout/cycle8"/>
    <dgm:cxn modelId="{617CDAB6-8D26-4025-9056-B0C4D1B22775}" type="presParOf" srcId="{41469BB6-B3D5-49C5-87FF-08BF086AA545}" destId="{58A073B4-9D18-43D3-9642-C268FC452519}" srcOrd="14" destOrd="0" presId="urn:microsoft.com/office/officeart/2005/8/layout/cycle8"/>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947FB228-5AFB-4BA4-86B7-F67D87B29F1A}" type="doc">
      <dgm:prSet loTypeId="urn:microsoft.com/office/officeart/2005/8/layout/cycle5" loCatId="cycle" qsTypeId="urn:microsoft.com/office/officeart/2005/8/quickstyle/simple1" qsCatId="simple" csTypeId="urn:microsoft.com/office/officeart/2005/8/colors/accent1_2" csCatId="accent1" phldr="1"/>
      <dgm:spPr/>
      <dgm:t>
        <a:bodyPr/>
        <a:lstStyle/>
        <a:p>
          <a:endParaRPr lang="en-US"/>
        </a:p>
      </dgm:t>
    </dgm:pt>
    <dgm:pt modelId="{E0F79EAF-D859-485E-AA99-5A5B43CD08CA}">
      <dgm:prSet phldrT="[Text]"/>
      <dgm:spPr>
        <a:xfrm>
          <a:off x="2933439" y="2899"/>
          <a:ext cx="1600720" cy="1040468"/>
        </a:xfrm>
        <a:solidFill>
          <a:srgbClr val="FE8637">
            <a:hueOff val="0"/>
            <a:satOff val="0"/>
            <a:lumOff val="0"/>
            <a:alphaOff val="0"/>
          </a:srgbClr>
        </a:solidFill>
        <a:ln w="25400" cap="flat" cmpd="sng" algn="ctr">
          <a:solidFill>
            <a:srgbClr val="FFFFFF">
              <a:hueOff val="0"/>
              <a:satOff val="0"/>
              <a:lumOff val="0"/>
              <a:alphaOff val="0"/>
            </a:srgbClr>
          </a:solidFill>
          <a:prstDash val="solid"/>
        </a:ln>
        <a:effectLst/>
      </dgm:spPr>
      <dgm:t>
        <a:bodyPr/>
        <a:lstStyle/>
        <a:p>
          <a:r>
            <a:rPr lang="en-US" dirty="0" smtClean="0">
              <a:solidFill>
                <a:srgbClr val="FFFFFF"/>
              </a:solidFill>
              <a:latin typeface="Tahoma"/>
              <a:ea typeface="+mn-ea"/>
              <a:cs typeface="+mn-cs"/>
            </a:rPr>
            <a:t>Fraud Scenario</a:t>
          </a:r>
          <a:endParaRPr lang="en-US" dirty="0">
            <a:solidFill>
              <a:srgbClr val="FFFFFF"/>
            </a:solidFill>
            <a:latin typeface="Tahoma"/>
            <a:ea typeface="+mn-ea"/>
            <a:cs typeface="+mn-cs"/>
          </a:endParaRPr>
        </a:p>
      </dgm:t>
    </dgm:pt>
    <dgm:pt modelId="{F5D4288E-94AF-4BD2-9516-04DBD9DE9CBA}" type="parTrans" cxnId="{EAF2F7ED-6A10-4C1C-B940-2763A482F645}">
      <dgm:prSet/>
      <dgm:spPr/>
      <dgm:t>
        <a:bodyPr/>
        <a:lstStyle/>
        <a:p>
          <a:endParaRPr lang="en-US"/>
        </a:p>
      </dgm:t>
    </dgm:pt>
    <dgm:pt modelId="{98CB0E5D-FD0A-4FDB-8D88-54E6DB7F5CF7}" type="sibTrans" cxnId="{EAF2F7ED-6A10-4C1C-B940-2763A482F645}">
      <dgm:prSet/>
      <dgm:spPr>
        <a:xfrm>
          <a:off x="1656046" y="523133"/>
          <a:ext cx="4155506" cy="4155506"/>
        </a:xfrm>
        <a:noFill/>
        <a:ln w="9525" cap="flat" cmpd="sng" algn="ctr">
          <a:solidFill>
            <a:srgbClr val="FE8637">
              <a:hueOff val="0"/>
              <a:satOff val="0"/>
              <a:lumOff val="0"/>
              <a:alphaOff val="0"/>
            </a:srgbClr>
          </a:solidFill>
          <a:prstDash val="solid"/>
          <a:tailEnd type="arrow"/>
        </a:ln>
        <a:effectLst/>
      </dgm:spPr>
      <dgm:t>
        <a:bodyPr/>
        <a:lstStyle/>
        <a:p>
          <a:endParaRPr lang="en-US"/>
        </a:p>
      </dgm:t>
    </dgm:pt>
    <dgm:pt modelId="{0D56DA64-9BC0-48DA-BED2-33D22F772C53}">
      <dgm:prSet phldrT="[Text]"/>
      <dgm:spPr>
        <a:xfrm>
          <a:off x="4909500" y="1438591"/>
          <a:ext cx="1600720" cy="1040468"/>
        </a:xfrm>
        <a:solidFill>
          <a:srgbClr val="FE8637">
            <a:hueOff val="0"/>
            <a:satOff val="0"/>
            <a:lumOff val="0"/>
            <a:alphaOff val="0"/>
          </a:srgbClr>
        </a:solidFill>
        <a:ln w="25400" cap="flat" cmpd="sng" algn="ctr">
          <a:solidFill>
            <a:srgbClr val="FFFFFF">
              <a:hueOff val="0"/>
              <a:satOff val="0"/>
              <a:lumOff val="0"/>
              <a:alphaOff val="0"/>
            </a:srgbClr>
          </a:solidFill>
          <a:prstDash val="solid"/>
        </a:ln>
        <a:effectLst/>
      </dgm:spPr>
      <dgm:t>
        <a:bodyPr/>
        <a:lstStyle/>
        <a:p>
          <a:r>
            <a:rPr lang="en-US" dirty="0" smtClean="0">
              <a:solidFill>
                <a:srgbClr val="FFFFFF"/>
              </a:solidFill>
              <a:latin typeface="Tahoma"/>
              <a:ea typeface="+mn-ea"/>
              <a:cs typeface="+mn-cs"/>
            </a:rPr>
            <a:t>Strategy</a:t>
          </a:r>
          <a:endParaRPr lang="en-US" dirty="0">
            <a:solidFill>
              <a:srgbClr val="FFFFFF"/>
            </a:solidFill>
            <a:latin typeface="Tahoma"/>
            <a:ea typeface="+mn-ea"/>
            <a:cs typeface="+mn-cs"/>
          </a:endParaRPr>
        </a:p>
      </dgm:t>
    </dgm:pt>
    <dgm:pt modelId="{AED10E07-AA89-406A-95F8-101B8E0F3E6C}" type="parTrans" cxnId="{4CE3C83B-6882-4F2F-A24A-C212B4B719CA}">
      <dgm:prSet/>
      <dgm:spPr/>
      <dgm:t>
        <a:bodyPr/>
        <a:lstStyle/>
        <a:p>
          <a:endParaRPr lang="en-US"/>
        </a:p>
      </dgm:t>
    </dgm:pt>
    <dgm:pt modelId="{EDDAEE80-8AA6-4C90-BF2D-CC586F2D10DD}" type="sibTrans" cxnId="{4CE3C83B-6882-4F2F-A24A-C212B4B719CA}">
      <dgm:prSet/>
      <dgm:spPr>
        <a:xfrm>
          <a:off x="1652590" y="423425"/>
          <a:ext cx="4155506" cy="4155506"/>
        </a:xfrm>
        <a:noFill/>
        <a:ln w="9525" cap="flat" cmpd="sng" algn="ctr">
          <a:solidFill>
            <a:srgbClr val="FE8637">
              <a:hueOff val="0"/>
              <a:satOff val="0"/>
              <a:lumOff val="0"/>
              <a:alphaOff val="0"/>
            </a:srgbClr>
          </a:solidFill>
          <a:prstDash val="solid"/>
          <a:tailEnd type="arrow"/>
        </a:ln>
        <a:effectLst/>
      </dgm:spPr>
      <dgm:t>
        <a:bodyPr/>
        <a:lstStyle/>
        <a:p>
          <a:endParaRPr lang="en-US"/>
        </a:p>
      </dgm:t>
    </dgm:pt>
    <dgm:pt modelId="{3034E826-88BE-49AB-88E2-4233738F5E29}">
      <dgm:prSet phldrT="[Text]"/>
      <dgm:spPr>
        <a:xfrm>
          <a:off x="4154712" y="3689018"/>
          <a:ext cx="1600720" cy="1040468"/>
        </a:xfrm>
        <a:solidFill>
          <a:srgbClr val="FE8637">
            <a:hueOff val="0"/>
            <a:satOff val="0"/>
            <a:lumOff val="0"/>
            <a:alphaOff val="0"/>
          </a:srgbClr>
        </a:solidFill>
        <a:ln w="25400" cap="flat" cmpd="sng" algn="ctr">
          <a:solidFill>
            <a:srgbClr val="FFFFFF">
              <a:hueOff val="0"/>
              <a:satOff val="0"/>
              <a:lumOff val="0"/>
              <a:alphaOff val="0"/>
            </a:srgbClr>
          </a:solidFill>
          <a:prstDash val="solid"/>
        </a:ln>
        <a:effectLst/>
      </dgm:spPr>
      <dgm:t>
        <a:bodyPr/>
        <a:lstStyle/>
        <a:p>
          <a:r>
            <a:rPr lang="en-US" dirty="0" smtClean="0">
              <a:solidFill>
                <a:srgbClr val="FFFFFF"/>
              </a:solidFill>
              <a:latin typeface="Tahoma"/>
              <a:ea typeface="+mn-ea"/>
              <a:cs typeface="+mn-cs"/>
            </a:rPr>
            <a:t>Concealment</a:t>
          </a:r>
          <a:endParaRPr lang="en-US" dirty="0">
            <a:solidFill>
              <a:srgbClr val="FFFFFF"/>
            </a:solidFill>
            <a:latin typeface="Tahoma"/>
            <a:ea typeface="+mn-ea"/>
            <a:cs typeface="+mn-cs"/>
          </a:endParaRPr>
        </a:p>
      </dgm:t>
    </dgm:pt>
    <dgm:pt modelId="{74A007B8-790A-4726-98EC-DF569FA39166}" type="parTrans" cxnId="{9438794D-5C1E-4234-B1FB-984BF99A0AE6}">
      <dgm:prSet/>
      <dgm:spPr/>
      <dgm:t>
        <a:bodyPr/>
        <a:lstStyle/>
        <a:p>
          <a:endParaRPr lang="en-US"/>
        </a:p>
      </dgm:t>
    </dgm:pt>
    <dgm:pt modelId="{C57C8E20-92D9-4666-B38F-133884BFC483}" type="sibTrans" cxnId="{9438794D-5C1E-4234-B1FB-984BF99A0AE6}">
      <dgm:prSet/>
      <dgm:spPr>
        <a:xfrm>
          <a:off x="1512536" y="498653"/>
          <a:ext cx="4155506" cy="4155506"/>
        </a:xfrm>
        <a:noFill/>
        <a:ln w="9525" cap="flat" cmpd="sng" algn="ctr">
          <a:solidFill>
            <a:srgbClr val="FE8637">
              <a:hueOff val="0"/>
              <a:satOff val="0"/>
              <a:lumOff val="0"/>
              <a:alphaOff val="0"/>
            </a:srgbClr>
          </a:solidFill>
          <a:prstDash val="solid"/>
          <a:tailEnd type="arrow"/>
        </a:ln>
        <a:effectLst/>
      </dgm:spPr>
      <dgm:t>
        <a:bodyPr/>
        <a:lstStyle/>
        <a:p>
          <a:endParaRPr lang="en-US"/>
        </a:p>
      </dgm:t>
    </dgm:pt>
    <dgm:pt modelId="{DC58ACA5-5A55-42D9-B416-5842944CABEB}">
      <dgm:prSet phldrT="[Text]"/>
      <dgm:spPr>
        <a:xfrm>
          <a:off x="1712166" y="3761589"/>
          <a:ext cx="1600720" cy="1040468"/>
        </a:xfrm>
        <a:solidFill>
          <a:srgbClr val="FE8637">
            <a:hueOff val="0"/>
            <a:satOff val="0"/>
            <a:lumOff val="0"/>
            <a:alphaOff val="0"/>
          </a:srgbClr>
        </a:solidFill>
        <a:ln w="25400" cap="flat" cmpd="sng" algn="ctr">
          <a:solidFill>
            <a:srgbClr val="FFFFFF">
              <a:hueOff val="0"/>
              <a:satOff val="0"/>
              <a:lumOff val="0"/>
              <a:alphaOff val="0"/>
            </a:srgbClr>
          </a:solidFill>
          <a:prstDash val="solid"/>
        </a:ln>
        <a:effectLst/>
      </dgm:spPr>
      <dgm:t>
        <a:bodyPr/>
        <a:lstStyle/>
        <a:p>
          <a:r>
            <a:rPr lang="en-US" dirty="0" smtClean="0">
              <a:solidFill>
                <a:srgbClr val="FFFFFF"/>
              </a:solidFill>
              <a:latin typeface="Tahoma"/>
              <a:ea typeface="+mn-ea"/>
              <a:cs typeface="+mn-cs"/>
            </a:rPr>
            <a:t>Entity</a:t>
          </a:r>
        </a:p>
        <a:p>
          <a:r>
            <a:rPr lang="en-US" dirty="0" smtClean="0">
              <a:solidFill>
                <a:srgbClr val="FFFFFF"/>
              </a:solidFill>
              <a:latin typeface="Tahoma"/>
              <a:ea typeface="+mn-ea"/>
              <a:cs typeface="+mn-cs"/>
            </a:rPr>
            <a:t>Transaction</a:t>
          </a:r>
          <a:endParaRPr lang="en-US" dirty="0">
            <a:solidFill>
              <a:srgbClr val="FFFFFF"/>
            </a:solidFill>
            <a:latin typeface="Tahoma"/>
            <a:ea typeface="+mn-ea"/>
            <a:cs typeface="+mn-cs"/>
          </a:endParaRPr>
        </a:p>
      </dgm:t>
    </dgm:pt>
    <dgm:pt modelId="{1C7C1469-450F-44EB-A32F-0B8C123A91FB}" type="parTrans" cxnId="{678E368B-0775-4445-861B-9739F44C024A}">
      <dgm:prSet/>
      <dgm:spPr/>
      <dgm:t>
        <a:bodyPr/>
        <a:lstStyle/>
        <a:p>
          <a:endParaRPr lang="en-US"/>
        </a:p>
      </dgm:t>
    </dgm:pt>
    <dgm:pt modelId="{B0AAAA61-F59D-469B-9F03-7071B50DB8B2}" type="sibTrans" cxnId="{678E368B-0775-4445-861B-9739F44C024A}">
      <dgm:prSet/>
      <dgm:spPr>
        <a:xfrm>
          <a:off x="1656046" y="523133"/>
          <a:ext cx="4155506" cy="4155506"/>
        </a:xfrm>
        <a:noFill/>
        <a:ln w="9525" cap="flat" cmpd="sng" algn="ctr">
          <a:solidFill>
            <a:srgbClr val="FE8637">
              <a:hueOff val="0"/>
              <a:satOff val="0"/>
              <a:lumOff val="0"/>
              <a:alphaOff val="0"/>
            </a:srgbClr>
          </a:solidFill>
          <a:prstDash val="solid"/>
          <a:tailEnd type="arrow"/>
        </a:ln>
        <a:effectLst/>
      </dgm:spPr>
      <dgm:t>
        <a:bodyPr/>
        <a:lstStyle/>
        <a:p>
          <a:endParaRPr lang="en-US"/>
        </a:p>
      </dgm:t>
    </dgm:pt>
    <dgm:pt modelId="{958797B1-7BDB-4169-B69F-1BB282A02EBD}">
      <dgm:prSet phldrT="[Text]"/>
      <dgm:spPr>
        <a:xfrm>
          <a:off x="957378" y="1438591"/>
          <a:ext cx="1600720" cy="1040468"/>
        </a:xfrm>
        <a:solidFill>
          <a:srgbClr val="FE8637">
            <a:hueOff val="0"/>
            <a:satOff val="0"/>
            <a:lumOff val="0"/>
            <a:alphaOff val="0"/>
          </a:srgbClr>
        </a:solidFill>
        <a:ln w="25400" cap="flat" cmpd="sng" algn="ctr">
          <a:solidFill>
            <a:srgbClr val="FFFFFF">
              <a:hueOff val="0"/>
              <a:satOff val="0"/>
              <a:lumOff val="0"/>
              <a:alphaOff val="0"/>
            </a:srgbClr>
          </a:solidFill>
          <a:prstDash val="solid"/>
        </a:ln>
        <a:effectLst/>
      </dgm:spPr>
      <dgm:t>
        <a:bodyPr/>
        <a:lstStyle/>
        <a:p>
          <a:r>
            <a:rPr lang="en-US" dirty="0" smtClean="0">
              <a:solidFill>
                <a:srgbClr val="FFFFFF"/>
              </a:solidFill>
              <a:latin typeface="Tahoma"/>
              <a:ea typeface="+mn-ea"/>
              <a:cs typeface="+mn-cs"/>
            </a:rPr>
            <a:t>Plan</a:t>
          </a:r>
          <a:endParaRPr lang="en-US" dirty="0">
            <a:solidFill>
              <a:srgbClr val="FFFFFF"/>
            </a:solidFill>
            <a:latin typeface="Tahoma"/>
            <a:ea typeface="+mn-ea"/>
            <a:cs typeface="+mn-cs"/>
          </a:endParaRPr>
        </a:p>
      </dgm:t>
    </dgm:pt>
    <dgm:pt modelId="{8835BFB6-E54F-47F1-852F-61B5F19BD364}" type="parTrans" cxnId="{898251B0-5EF2-4808-A4E6-2414AB7AD46D}">
      <dgm:prSet/>
      <dgm:spPr/>
      <dgm:t>
        <a:bodyPr/>
        <a:lstStyle/>
        <a:p>
          <a:endParaRPr lang="en-US"/>
        </a:p>
      </dgm:t>
    </dgm:pt>
    <dgm:pt modelId="{63DC4F0D-A1D0-4E69-A162-49E107A78383}" type="sibTrans" cxnId="{898251B0-5EF2-4808-A4E6-2414AB7AD46D}">
      <dgm:prSet/>
      <dgm:spPr>
        <a:xfrm>
          <a:off x="1656046" y="523133"/>
          <a:ext cx="4155506" cy="4155506"/>
        </a:xfrm>
        <a:noFill/>
        <a:ln w="9525" cap="flat" cmpd="sng" algn="ctr">
          <a:solidFill>
            <a:srgbClr val="FE8637">
              <a:hueOff val="0"/>
              <a:satOff val="0"/>
              <a:lumOff val="0"/>
              <a:alphaOff val="0"/>
            </a:srgbClr>
          </a:solidFill>
          <a:prstDash val="solid"/>
          <a:tailEnd type="arrow"/>
        </a:ln>
        <a:effectLst/>
      </dgm:spPr>
      <dgm:t>
        <a:bodyPr/>
        <a:lstStyle/>
        <a:p>
          <a:endParaRPr lang="en-US"/>
        </a:p>
      </dgm:t>
    </dgm:pt>
    <dgm:pt modelId="{667926D3-B49D-4CDA-B97D-80953AC488E6}" type="pres">
      <dgm:prSet presAssocID="{947FB228-5AFB-4BA4-86B7-F67D87B29F1A}" presName="cycle" presStyleCnt="0">
        <dgm:presLayoutVars>
          <dgm:dir/>
          <dgm:resizeHandles val="exact"/>
        </dgm:presLayoutVars>
      </dgm:prSet>
      <dgm:spPr/>
      <dgm:t>
        <a:bodyPr/>
        <a:lstStyle/>
        <a:p>
          <a:endParaRPr lang="en-US"/>
        </a:p>
      </dgm:t>
    </dgm:pt>
    <dgm:pt modelId="{60DEE901-B24E-4895-8F3B-29A7D1F9ED9B}" type="pres">
      <dgm:prSet presAssocID="{E0F79EAF-D859-485E-AA99-5A5B43CD08CA}" presName="node" presStyleLbl="node1" presStyleIdx="0" presStyleCnt="5">
        <dgm:presLayoutVars>
          <dgm:bulletEnabled val="1"/>
        </dgm:presLayoutVars>
      </dgm:prSet>
      <dgm:spPr>
        <a:prstGeom prst="roundRect">
          <a:avLst/>
        </a:prstGeom>
      </dgm:spPr>
      <dgm:t>
        <a:bodyPr/>
        <a:lstStyle/>
        <a:p>
          <a:endParaRPr lang="en-US"/>
        </a:p>
      </dgm:t>
    </dgm:pt>
    <dgm:pt modelId="{CE28612D-D4E4-43D0-93B3-F3A107D91A54}" type="pres">
      <dgm:prSet presAssocID="{E0F79EAF-D859-485E-AA99-5A5B43CD08CA}" presName="spNode" presStyleCnt="0"/>
      <dgm:spPr/>
    </dgm:pt>
    <dgm:pt modelId="{61164EE3-AB9A-4EBA-A4E4-C8A5267EAE24}" type="pres">
      <dgm:prSet presAssocID="{98CB0E5D-FD0A-4FDB-8D88-54E6DB7F5CF7}" presName="sibTrans" presStyleLbl="sibTrans1D1" presStyleIdx="0" presStyleCnt="5"/>
      <dgm:spPr>
        <a:custGeom>
          <a:avLst/>
          <a:gdLst/>
          <a:ahLst/>
          <a:cxnLst/>
          <a:rect l="0" t="0" r="0" b="0"/>
          <a:pathLst>
            <a:path>
              <a:moveTo>
                <a:pt x="3092313" y="264544"/>
              </a:moveTo>
              <a:arcTo wR="2077753" hR="2077753" stAng="17953723" swAng="1211082"/>
            </a:path>
          </a:pathLst>
        </a:custGeom>
      </dgm:spPr>
      <dgm:t>
        <a:bodyPr/>
        <a:lstStyle/>
        <a:p>
          <a:endParaRPr lang="en-US"/>
        </a:p>
      </dgm:t>
    </dgm:pt>
    <dgm:pt modelId="{290C5C6B-8A14-4CC2-B9CC-A697C0EDD3B9}" type="pres">
      <dgm:prSet presAssocID="{0D56DA64-9BC0-48DA-BED2-33D22F772C53}" presName="node" presStyleLbl="node1" presStyleIdx="1" presStyleCnt="5">
        <dgm:presLayoutVars>
          <dgm:bulletEnabled val="1"/>
        </dgm:presLayoutVars>
      </dgm:prSet>
      <dgm:spPr>
        <a:prstGeom prst="roundRect">
          <a:avLst/>
        </a:prstGeom>
      </dgm:spPr>
      <dgm:t>
        <a:bodyPr/>
        <a:lstStyle/>
        <a:p>
          <a:endParaRPr lang="en-US"/>
        </a:p>
      </dgm:t>
    </dgm:pt>
    <dgm:pt modelId="{F97F01BE-6BD7-4B41-8E41-4A4AFC1ECC21}" type="pres">
      <dgm:prSet presAssocID="{0D56DA64-9BC0-48DA-BED2-33D22F772C53}" presName="spNode" presStyleCnt="0"/>
      <dgm:spPr/>
    </dgm:pt>
    <dgm:pt modelId="{9387D0E4-BC8D-43F2-82F5-DBCEFAB37587}" type="pres">
      <dgm:prSet presAssocID="{EDDAEE80-8AA6-4C90-BF2D-CC586F2D10DD}" presName="sibTrans" presStyleLbl="sibTrans1D1" presStyleIdx="1" presStyleCnt="5"/>
      <dgm:spPr>
        <a:custGeom>
          <a:avLst/>
          <a:gdLst/>
          <a:ahLst/>
          <a:cxnLst/>
          <a:rect l="0" t="0" r="0" b="0"/>
          <a:pathLst>
            <a:path>
              <a:moveTo>
                <a:pt x="4142666" y="2308381"/>
              </a:moveTo>
              <a:arcTo wR="2077753" hR="2077753" stAng="21982374" swAng="1290762"/>
            </a:path>
          </a:pathLst>
        </a:custGeom>
      </dgm:spPr>
      <dgm:t>
        <a:bodyPr/>
        <a:lstStyle/>
        <a:p>
          <a:endParaRPr lang="en-US"/>
        </a:p>
      </dgm:t>
    </dgm:pt>
    <dgm:pt modelId="{54D93EDE-0AA0-4A5F-BC19-B95D434DF457}" type="pres">
      <dgm:prSet presAssocID="{3034E826-88BE-49AB-88E2-4233738F5E29}" presName="node" presStyleLbl="node1" presStyleIdx="2" presStyleCnt="5" custRadScaleRad="97196" custRadScaleInc="-5043">
        <dgm:presLayoutVars>
          <dgm:bulletEnabled val="1"/>
        </dgm:presLayoutVars>
      </dgm:prSet>
      <dgm:spPr>
        <a:prstGeom prst="roundRect">
          <a:avLst/>
        </a:prstGeom>
      </dgm:spPr>
      <dgm:t>
        <a:bodyPr/>
        <a:lstStyle/>
        <a:p>
          <a:endParaRPr lang="en-US"/>
        </a:p>
      </dgm:t>
    </dgm:pt>
    <dgm:pt modelId="{74362271-7D33-459D-8B19-DEFC79CEEDAC}" type="pres">
      <dgm:prSet presAssocID="{3034E826-88BE-49AB-88E2-4233738F5E29}" presName="spNode" presStyleCnt="0"/>
      <dgm:spPr/>
    </dgm:pt>
    <dgm:pt modelId="{6CE1F41D-A36A-4B1F-896C-6D9D8F4B7A6B}" type="pres">
      <dgm:prSet presAssocID="{C57C8E20-92D9-4666-B38F-133884BFC483}" presName="sibTrans" presStyleLbl="sibTrans1D1" presStyleIdx="2" presStyleCnt="5"/>
      <dgm:spPr>
        <a:custGeom>
          <a:avLst/>
          <a:gdLst/>
          <a:ahLst/>
          <a:cxnLst/>
          <a:rect l="0" t="0" r="0" b="0"/>
          <a:pathLst>
            <a:path>
              <a:moveTo>
                <a:pt x="2478054" y="4116580"/>
              </a:moveTo>
              <a:arcTo wR="2077753" hR="2077753" stAng="4733513" swAng="847573"/>
            </a:path>
          </a:pathLst>
        </a:custGeom>
      </dgm:spPr>
      <dgm:t>
        <a:bodyPr/>
        <a:lstStyle/>
        <a:p>
          <a:endParaRPr lang="en-US"/>
        </a:p>
      </dgm:t>
    </dgm:pt>
    <dgm:pt modelId="{20072D3C-BAE2-495A-BA72-B711C1762F97}" type="pres">
      <dgm:prSet presAssocID="{DC58ACA5-5A55-42D9-B416-5842944CABEB}" presName="node" presStyleLbl="node1" presStyleIdx="3" presStyleCnt="5">
        <dgm:presLayoutVars>
          <dgm:bulletEnabled val="1"/>
        </dgm:presLayoutVars>
      </dgm:prSet>
      <dgm:spPr>
        <a:prstGeom prst="roundRect">
          <a:avLst/>
        </a:prstGeom>
      </dgm:spPr>
      <dgm:t>
        <a:bodyPr/>
        <a:lstStyle/>
        <a:p>
          <a:endParaRPr lang="en-US"/>
        </a:p>
      </dgm:t>
    </dgm:pt>
    <dgm:pt modelId="{7F37E4DF-16E8-4E35-B2C2-A50ED9311E75}" type="pres">
      <dgm:prSet presAssocID="{DC58ACA5-5A55-42D9-B416-5842944CABEB}" presName="spNode" presStyleCnt="0"/>
      <dgm:spPr/>
    </dgm:pt>
    <dgm:pt modelId="{05863E62-3E5A-48E0-BDED-9B74E096FF96}" type="pres">
      <dgm:prSet presAssocID="{B0AAAA61-F59D-469B-9F03-7071B50DB8B2}" presName="sibTrans" presStyleLbl="sibTrans1D1" presStyleIdx="3" presStyleCnt="5"/>
      <dgm:spPr>
        <a:custGeom>
          <a:avLst/>
          <a:gdLst/>
          <a:ahLst/>
          <a:cxnLst/>
          <a:rect l="0" t="0" r="0" b="0"/>
          <a:pathLst>
            <a:path>
              <a:moveTo>
                <a:pt x="220377" y="3008996"/>
              </a:moveTo>
              <a:arcTo wR="2077753" hR="2077753" stAng="9202314" swAng="1359373"/>
            </a:path>
          </a:pathLst>
        </a:custGeom>
      </dgm:spPr>
      <dgm:t>
        <a:bodyPr/>
        <a:lstStyle/>
        <a:p>
          <a:endParaRPr lang="en-US"/>
        </a:p>
      </dgm:t>
    </dgm:pt>
    <dgm:pt modelId="{A7BFEA14-4843-460C-BEAF-851671F14BFD}" type="pres">
      <dgm:prSet presAssocID="{958797B1-7BDB-4169-B69F-1BB282A02EBD}" presName="node" presStyleLbl="node1" presStyleIdx="4" presStyleCnt="5">
        <dgm:presLayoutVars>
          <dgm:bulletEnabled val="1"/>
        </dgm:presLayoutVars>
      </dgm:prSet>
      <dgm:spPr>
        <a:prstGeom prst="roundRect">
          <a:avLst/>
        </a:prstGeom>
      </dgm:spPr>
      <dgm:t>
        <a:bodyPr/>
        <a:lstStyle/>
        <a:p>
          <a:endParaRPr lang="en-US"/>
        </a:p>
      </dgm:t>
    </dgm:pt>
    <dgm:pt modelId="{78F5DA61-9ADD-4E24-8081-18FB4AF95931}" type="pres">
      <dgm:prSet presAssocID="{958797B1-7BDB-4169-B69F-1BB282A02EBD}" presName="spNode" presStyleCnt="0"/>
      <dgm:spPr/>
    </dgm:pt>
    <dgm:pt modelId="{54B9565F-CAAE-45E8-B71D-210D18169B18}" type="pres">
      <dgm:prSet presAssocID="{63DC4F0D-A1D0-4E69-A162-49E107A78383}" presName="sibTrans" presStyleLbl="sibTrans1D1" presStyleIdx="4" presStyleCnt="5"/>
      <dgm:spPr>
        <a:custGeom>
          <a:avLst/>
          <a:gdLst/>
          <a:ahLst/>
          <a:cxnLst/>
          <a:rect l="0" t="0" r="0" b="0"/>
          <a:pathLst>
            <a:path>
              <a:moveTo>
                <a:pt x="499858" y="725974"/>
              </a:moveTo>
              <a:arcTo wR="2077753" hR="2077753" stAng="13235195" swAng="1211082"/>
            </a:path>
          </a:pathLst>
        </a:custGeom>
      </dgm:spPr>
      <dgm:t>
        <a:bodyPr/>
        <a:lstStyle/>
        <a:p>
          <a:endParaRPr lang="en-US"/>
        </a:p>
      </dgm:t>
    </dgm:pt>
  </dgm:ptLst>
  <dgm:cxnLst>
    <dgm:cxn modelId="{EAF2F7ED-6A10-4C1C-B940-2763A482F645}" srcId="{947FB228-5AFB-4BA4-86B7-F67D87B29F1A}" destId="{E0F79EAF-D859-485E-AA99-5A5B43CD08CA}" srcOrd="0" destOrd="0" parTransId="{F5D4288E-94AF-4BD2-9516-04DBD9DE9CBA}" sibTransId="{98CB0E5D-FD0A-4FDB-8D88-54E6DB7F5CF7}"/>
    <dgm:cxn modelId="{462CAE2C-0344-420D-9364-C21AB11C53FC}" type="presOf" srcId="{C57C8E20-92D9-4666-B38F-133884BFC483}" destId="{6CE1F41D-A36A-4B1F-896C-6D9D8F4B7A6B}" srcOrd="0" destOrd="0" presId="urn:microsoft.com/office/officeart/2005/8/layout/cycle5"/>
    <dgm:cxn modelId="{4CE3C83B-6882-4F2F-A24A-C212B4B719CA}" srcId="{947FB228-5AFB-4BA4-86B7-F67D87B29F1A}" destId="{0D56DA64-9BC0-48DA-BED2-33D22F772C53}" srcOrd="1" destOrd="0" parTransId="{AED10E07-AA89-406A-95F8-101B8E0F3E6C}" sibTransId="{EDDAEE80-8AA6-4C90-BF2D-CC586F2D10DD}"/>
    <dgm:cxn modelId="{BB8BCCE9-F2C4-42B0-86AB-D499EDC11882}" type="presOf" srcId="{B0AAAA61-F59D-469B-9F03-7071B50DB8B2}" destId="{05863E62-3E5A-48E0-BDED-9B74E096FF96}" srcOrd="0" destOrd="0" presId="urn:microsoft.com/office/officeart/2005/8/layout/cycle5"/>
    <dgm:cxn modelId="{621DD293-23EA-486A-989A-48224BB0E97C}" type="presOf" srcId="{63DC4F0D-A1D0-4E69-A162-49E107A78383}" destId="{54B9565F-CAAE-45E8-B71D-210D18169B18}" srcOrd="0" destOrd="0" presId="urn:microsoft.com/office/officeart/2005/8/layout/cycle5"/>
    <dgm:cxn modelId="{5EBBC1B9-F840-4798-8039-AEBC3CDC4CF8}" type="presOf" srcId="{958797B1-7BDB-4169-B69F-1BB282A02EBD}" destId="{A7BFEA14-4843-460C-BEAF-851671F14BFD}" srcOrd="0" destOrd="0" presId="urn:microsoft.com/office/officeart/2005/8/layout/cycle5"/>
    <dgm:cxn modelId="{F85F9877-4F90-47EC-AB3A-96E5706D7B75}" type="presOf" srcId="{3034E826-88BE-49AB-88E2-4233738F5E29}" destId="{54D93EDE-0AA0-4A5F-BC19-B95D434DF457}" srcOrd="0" destOrd="0" presId="urn:microsoft.com/office/officeart/2005/8/layout/cycle5"/>
    <dgm:cxn modelId="{A42C1AB0-4A54-4782-882A-3EE43B1BD384}" type="presOf" srcId="{EDDAEE80-8AA6-4C90-BF2D-CC586F2D10DD}" destId="{9387D0E4-BC8D-43F2-82F5-DBCEFAB37587}" srcOrd="0" destOrd="0" presId="urn:microsoft.com/office/officeart/2005/8/layout/cycle5"/>
    <dgm:cxn modelId="{6487D89D-7477-4B40-8C84-7F8FA39712A1}" type="presOf" srcId="{98CB0E5D-FD0A-4FDB-8D88-54E6DB7F5CF7}" destId="{61164EE3-AB9A-4EBA-A4E4-C8A5267EAE24}" srcOrd="0" destOrd="0" presId="urn:microsoft.com/office/officeart/2005/8/layout/cycle5"/>
    <dgm:cxn modelId="{7E0A2CB2-A7D4-494F-964D-AB58C6A3F364}" type="presOf" srcId="{0D56DA64-9BC0-48DA-BED2-33D22F772C53}" destId="{290C5C6B-8A14-4CC2-B9CC-A697C0EDD3B9}" srcOrd="0" destOrd="0" presId="urn:microsoft.com/office/officeart/2005/8/layout/cycle5"/>
    <dgm:cxn modelId="{DB5B91F8-067E-48AA-9921-39172C613AFE}" type="presOf" srcId="{947FB228-5AFB-4BA4-86B7-F67D87B29F1A}" destId="{667926D3-B49D-4CDA-B97D-80953AC488E6}" srcOrd="0" destOrd="0" presId="urn:microsoft.com/office/officeart/2005/8/layout/cycle5"/>
    <dgm:cxn modelId="{678E368B-0775-4445-861B-9739F44C024A}" srcId="{947FB228-5AFB-4BA4-86B7-F67D87B29F1A}" destId="{DC58ACA5-5A55-42D9-B416-5842944CABEB}" srcOrd="3" destOrd="0" parTransId="{1C7C1469-450F-44EB-A32F-0B8C123A91FB}" sibTransId="{B0AAAA61-F59D-469B-9F03-7071B50DB8B2}"/>
    <dgm:cxn modelId="{C50163D7-8085-48FC-BF78-D104C6A35B93}" type="presOf" srcId="{E0F79EAF-D859-485E-AA99-5A5B43CD08CA}" destId="{60DEE901-B24E-4895-8F3B-29A7D1F9ED9B}" srcOrd="0" destOrd="0" presId="urn:microsoft.com/office/officeart/2005/8/layout/cycle5"/>
    <dgm:cxn modelId="{9438794D-5C1E-4234-B1FB-984BF99A0AE6}" srcId="{947FB228-5AFB-4BA4-86B7-F67D87B29F1A}" destId="{3034E826-88BE-49AB-88E2-4233738F5E29}" srcOrd="2" destOrd="0" parTransId="{74A007B8-790A-4726-98EC-DF569FA39166}" sibTransId="{C57C8E20-92D9-4666-B38F-133884BFC483}"/>
    <dgm:cxn modelId="{898251B0-5EF2-4808-A4E6-2414AB7AD46D}" srcId="{947FB228-5AFB-4BA4-86B7-F67D87B29F1A}" destId="{958797B1-7BDB-4169-B69F-1BB282A02EBD}" srcOrd="4" destOrd="0" parTransId="{8835BFB6-E54F-47F1-852F-61B5F19BD364}" sibTransId="{63DC4F0D-A1D0-4E69-A162-49E107A78383}"/>
    <dgm:cxn modelId="{B6524AC8-36D6-4559-B21A-A7E463545ED5}" type="presOf" srcId="{DC58ACA5-5A55-42D9-B416-5842944CABEB}" destId="{20072D3C-BAE2-495A-BA72-B711C1762F97}" srcOrd="0" destOrd="0" presId="urn:microsoft.com/office/officeart/2005/8/layout/cycle5"/>
    <dgm:cxn modelId="{8BCCE661-D5DD-435C-B800-8EFC1EFE402E}" type="presParOf" srcId="{667926D3-B49D-4CDA-B97D-80953AC488E6}" destId="{60DEE901-B24E-4895-8F3B-29A7D1F9ED9B}" srcOrd="0" destOrd="0" presId="urn:microsoft.com/office/officeart/2005/8/layout/cycle5"/>
    <dgm:cxn modelId="{7275D30F-4118-4681-B375-E3029046FE2A}" type="presParOf" srcId="{667926D3-B49D-4CDA-B97D-80953AC488E6}" destId="{CE28612D-D4E4-43D0-93B3-F3A107D91A54}" srcOrd="1" destOrd="0" presId="urn:microsoft.com/office/officeart/2005/8/layout/cycle5"/>
    <dgm:cxn modelId="{8443B07D-1306-4C43-8993-6DA200EEF118}" type="presParOf" srcId="{667926D3-B49D-4CDA-B97D-80953AC488E6}" destId="{61164EE3-AB9A-4EBA-A4E4-C8A5267EAE24}" srcOrd="2" destOrd="0" presId="urn:microsoft.com/office/officeart/2005/8/layout/cycle5"/>
    <dgm:cxn modelId="{8CB5C48B-21DC-4656-891F-2219CADA5696}" type="presParOf" srcId="{667926D3-B49D-4CDA-B97D-80953AC488E6}" destId="{290C5C6B-8A14-4CC2-B9CC-A697C0EDD3B9}" srcOrd="3" destOrd="0" presId="urn:microsoft.com/office/officeart/2005/8/layout/cycle5"/>
    <dgm:cxn modelId="{2954671E-5ED0-4799-82EE-C7D636331317}" type="presParOf" srcId="{667926D3-B49D-4CDA-B97D-80953AC488E6}" destId="{F97F01BE-6BD7-4B41-8E41-4A4AFC1ECC21}" srcOrd="4" destOrd="0" presId="urn:microsoft.com/office/officeart/2005/8/layout/cycle5"/>
    <dgm:cxn modelId="{5AFD892D-14A9-42C5-B456-08684817C34C}" type="presParOf" srcId="{667926D3-B49D-4CDA-B97D-80953AC488E6}" destId="{9387D0E4-BC8D-43F2-82F5-DBCEFAB37587}" srcOrd="5" destOrd="0" presId="urn:microsoft.com/office/officeart/2005/8/layout/cycle5"/>
    <dgm:cxn modelId="{63742A3A-8C3E-48AF-978E-048C43F30ABE}" type="presParOf" srcId="{667926D3-B49D-4CDA-B97D-80953AC488E6}" destId="{54D93EDE-0AA0-4A5F-BC19-B95D434DF457}" srcOrd="6" destOrd="0" presId="urn:microsoft.com/office/officeart/2005/8/layout/cycle5"/>
    <dgm:cxn modelId="{F124428F-B782-42AC-9012-1D2EAA9BD49C}" type="presParOf" srcId="{667926D3-B49D-4CDA-B97D-80953AC488E6}" destId="{74362271-7D33-459D-8B19-DEFC79CEEDAC}" srcOrd="7" destOrd="0" presId="urn:microsoft.com/office/officeart/2005/8/layout/cycle5"/>
    <dgm:cxn modelId="{8BD4A983-A5C0-4C07-B73E-C880424DEB36}" type="presParOf" srcId="{667926D3-B49D-4CDA-B97D-80953AC488E6}" destId="{6CE1F41D-A36A-4B1F-896C-6D9D8F4B7A6B}" srcOrd="8" destOrd="0" presId="urn:microsoft.com/office/officeart/2005/8/layout/cycle5"/>
    <dgm:cxn modelId="{D00A1349-043D-4B59-B480-5D558F903D19}" type="presParOf" srcId="{667926D3-B49D-4CDA-B97D-80953AC488E6}" destId="{20072D3C-BAE2-495A-BA72-B711C1762F97}" srcOrd="9" destOrd="0" presId="urn:microsoft.com/office/officeart/2005/8/layout/cycle5"/>
    <dgm:cxn modelId="{BBF88F4B-BFA2-42B8-8523-62CFAE41CC06}" type="presParOf" srcId="{667926D3-B49D-4CDA-B97D-80953AC488E6}" destId="{7F37E4DF-16E8-4E35-B2C2-A50ED9311E75}" srcOrd="10" destOrd="0" presId="urn:microsoft.com/office/officeart/2005/8/layout/cycle5"/>
    <dgm:cxn modelId="{485AE1AE-9338-4C1E-83E3-D75647CB4E13}" type="presParOf" srcId="{667926D3-B49D-4CDA-B97D-80953AC488E6}" destId="{05863E62-3E5A-48E0-BDED-9B74E096FF96}" srcOrd="11" destOrd="0" presId="urn:microsoft.com/office/officeart/2005/8/layout/cycle5"/>
    <dgm:cxn modelId="{7B341045-1B90-45BA-82D2-17FC789A3A8E}" type="presParOf" srcId="{667926D3-B49D-4CDA-B97D-80953AC488E6}" destId="{A7BFEA14-4843-460C-BEAF-851671F14BFD}" srcOrd="12" destOrd="0" presId="urn:microsoft.com/office/officeart/2005/8/layout/cycle5"/>
    <dgm:cxn modelId="{3BC4816A-DACD-4E00-9529-55F955CF9C88}" type="presParOf" srcId="{667926D3-B49D-4CDA-B97D-80953AC488E6}" destId="{78F5DA61-9ADD-4E24-8081-18FB4AF95931}" srcOrd="13" destOrd="0" presId="urn:microsoft.com/office/officeart/2005/8/layout/cycle5"/>
    <dgm:cxn modelId="{5CA8A2B7-5A99-4D9E-845D-3A84A112C9E2}" type="presParOf" srcId="{667926D3-B49D-4CDA-B97D-80953AC488E6}" destId="{54B9565F-CAAE-45E8-B71D-210D18169B18}" srcOrd="14" destOrd="0" presId="urn:microsoft.com/office/officeart/2005/8/layout/cycle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FD99EEE-A8D5-41DA-B225-4E2A1F28FD5E}">
      <dsp:nvSpPr>
        <dsp:cNvPr id="0" name=""/>
        <dsp:cNvSpPr/>
      </dsp:nvSpPr>
      <dsp:spPr>
        <a:xfrm>
          <a:off x="2169636" y="196056"/>
          <a:ext cx="3890962" cy="1351280"/>
        </a:xfrm>
        <a:prstGeom prst="ellipse">
          <a:avLst/>
        </a:prstGeom>
        <a:solidFill>
          <a:schemeClr val="accent1">
            <a:tint val="50000"/>
            <a:alpha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79236B6-324D-48BD-A30B-699E67642E2E}">
      <dsp:nvSpPr>
        <dsp:cNvPr id="0" name=""/>
        <dsp:cNvSpPr/>
      </dsp:nvSpPr>
      <dsp:spPr>
        <a:xfrm>
          <a:off x="3744118" y="3504882"/>
          <a:ext cx="754062" cy="482600"/>
        </a:xfrm>
        <a:prstGeom prst="downArrow">
          <a:avLst/>
        </a:prstGeom>
        <a:solidFill>
          <a:schemeClr val="accent1">
            <a:tint val="6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8BA37624-F560-4561-A7A1-E028A1C5D336}">
      <dsp:nvSpPr>
        <dsp:cNvPr id="0" name=""/>
        <dsp:cNvSpPr/>
      </dsp:nvSpPr>
      <dsp:spPr>
        <a:xfrm>
          <a:off x="2311400" y="3890962"/>
          <a:ext cx="3619500" cy="9048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20472" tIns="220472" rIns="220472" bIns="220472" numCol="1" spcCol="1270" anchor="ctr" anchorCtr="0">
          <a:noAutofit/>
        </a:bodyPr>
        <a:lstStyle/>
        <a:p>
          <a:pPr lvl="0" algn="ctr" defTabSz="1377950">
            <a:lnSpc>
              <a:spcPct val="90000"/>
            </a:lnSpc>
            <a:spcBef>
              <a:spcPct val="0"/>
            </a:spcBef>
            <a:spcAft>
              <a:spcPct val="35000"/>
            </a:spcAft>
          </a:pPr>
          <a:r>
            <a:rPr lang="en-US" sz="3100" kern="1200" dirty="0" smtClean="0"/>
            <a:t>Discreet Number</a:t>
          </a:r>
          <a:endParaRPr lang="en-US" sz="3100" kern="1200" dirty="0"/>
        </a:p>
      </dsp:txBody>
      <dsp:txXfrm>
        <a:off x="2311400" y="3890962"/>
        <a:ext cx="3619500" cy="904875"/>
      </dsp:txXfrm>
    </dsp:sp>
    <dsp:sp modelId="{B32FEA39-EDCA-4EA0-A16A-A012F8264CED}">
      <dsp:nvSpPr>
        <dsp:cNvPr id="0" name=""/>
        <dsp:cNvSpPr/>
      </dsp:nvSpPr>
      <dsp:spPr>
        <a:xfrm>
          <a:off x="3584257" y="1651698"/>
          <a:ext cx="1357312" cy="1357312"/>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9370" tIns="39370" rIns="39370" bIns="39370" numCol="1" spcCol="1270" anchor="ctr" anchorCtr="0">
          <a:noAutofit/>
        </a:bodyPr>
        <a:lstStyle/>
        <a:p>
          <a:pPr lvl="0" algn="ctr" defTabSz="1377950">
            <a:lnSpc>
              <a:spcPct val="90000"/>
            </a:lnSpc>
            <a:spcBef>
              <a:spcPct val="0"/>
            </a:spcBef>
            <a:spcAft>
              <a:spcPct val="35000"/>
            </a:spcAft>
          </a:pPr>
          <a:r>
            <a:rPr lang="en-US" sz="3100" kern="1200" dirty="0" smtClean="0"/>
            <a:t>Red Flag</a:t>
          </a:r>
          <a:endParaRPr lang="en-US" sz="3100" kern="1200" dirty="0"/>
        </a:p>
      </dsp:txBody>
      <dsp:txXfrm>
        <a:off x="3783031" y="1850472"/>
        <a:ext cx="959764" cy="959764"/>
      </dsp:txXfrm>
    </dsp:sp>
    <dsp:sp modelId="{E63F73C8-86ED-458B-B3AF-AB0436572D22}">
      <dsp:nvSpPr>
        <dsp:cNvPr id="0" name=""/>
        <dsp:cNvSpPr/>
      </dsp:nvSpPr>
      <dsp:spPr>
        <a:xfrm>
          <a:off x="2613025" y="633412"/>
          <a:ext cx="1357312" cy="1357312"/>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9370" tIns="39370" rIns="39370" bIns="39370" numCol="1" spcCol="1270" anchor="ctr" anchorCtr="0">
          <a:noAutofit/>
        </a:bodyPr>
        <a:lstStyle/>
        <a:p>
          <a:pPr lvl="0" algn="ctr" defTabSz="1377950">
            <a:lnSpc>
              <a:spcPct val="90000"/>
            </a:lnSpc>
            <a:spcBef>
              <a:spcPct val="0"/>
            </a:spcBef>
            <a:spcAft>
              <a:spcPct val="35000"/>
            </a:spcAft>
          </a:pPr>
          <a:r>
            <a:rPr lang="en-US" sz="3100" kern="1200" dirty="0" smtClean="0"/>
            <a:t>Red Flag</a:t>
          </a:r>
          <a:endParaRPr lang="en-US" sz="3100" kern="1200" dirty="0"/>
        </a:p>
      </dsp:txBody>
      <dsp:txXfrm>
        <a:off x="2811799" y="832186"/>
        <a:ext cx="959764" cy="959764"/>
      </dsp:txXfrm>
    </dsp:sp>
    <dsp:sp modelId="{21D7EB8B-6C3B-4B42-A9FC-E9B0632176DF}">
      <dsp:nvSpPr>
        <dsp:cNvPr id="0" name=""/>
        <dsp:cNvSpPr/>
      </dsp:nvSpPr>
      <dsp:spPr>
        <a:xfrm>
          <a:off x="4000500" y="305244"/>
          <a:ext cx="1357312" cy="1357312"/>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9370" tIns="39370" rIns="39370" bIns="39370" numCol="1" spcCol="1270" anchor="ctr" anchorCtr="0">
          <a:noAutofit/>
        </a:bodyPr>
        <a:lstStyle/>
        <a:p>
          <a:pPr lvl="0" algn="ctr" defTabSz="1377950">
            <a:lnSpc>
              <a:spcPct val="90000"/>
            </a:lnSpc>
            <a:spcBef>
              <a:spcPct val="0"/>
            </a:spcBef>
            <a:spcAft>
              <a:spcPct val="35000"/>
            </a:spcAft>
          </a:pPr>
          <a:r>
            <a:rPr lang="en-US" sz="3100" kern="1200" dirty="0" smtClean="0"/>
            <a:t>Red Flag</a:t>
          </a:r>
          <a:endParaRPr lang="en-US" sz="3100" kern="1200" dirty="0"/>
        </a:p>
      </dsp:txBody>
      <dsp:txXfrm>
        <a:off x="4199274" y="504018"/>
        <a:ext cx="959764" cy="959764"/>
      </dsp:txXfrm>
    </dsp:sp>
    <dsp:sp modelId="{4E68AF8A-8DDB-4D56-AD3F-E9C23D48EB0B}">
      <dsp:nvSpPr>
        <dsp:cNvPr id="0" name=""/>
        <dsp:cNvSpPr/>
      </dsp:nvSpPr>
      <dsp:spPr>
        <a:xfrm>
          <a:off x="2021683" y="87828"/>
          <a:ext cx="4222750" cy="3378200"/>
        </a:xfrm>
        <a:prstGeom prst="funnel">
          <a:avLst/>
        </a:prstGeom>
        <a:solidFill>
          <a:schemeClr val="lt1">
            <a:alpha val="4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0DEE901-B24E-4895-8F3B-29A7D1F9ED9B}">
      <dsp:nvSpPr>
        <dsp:cNvPr id="0" name=""/>
        <dsp:cNvSpPr/>
      </dsp:nvSpPr>
      <dsp:spPr>
        <a:xfrm>
          <a:off x="2933439" y="2899"/>
          <a:ext cx="1600720" cy="1040468"/>
        </a:xfrm>
        <a:prstGeom prst="roundRect">
          <a:avLst/>
        </a:prstGeom>
        <a:solidFill>
          <a:srgbClr val="FE8637">
            <a:hueOff val="0"/>
            <a:satOff val="0"/>
            <a:lumOff val="0"/>
            <a:alphaOff val="0"/>
          </a:srgbClr>
        </a:solidFill>
        <a:ln w="25400" cap="flat" cmpd="sng" algn="ctr">
          <a:solidFill>
            <a:srgbClr val="FFFFFF">
              <a:hueOff val="0"/>
              <a:satOff val="0"/>
              <a:lumOff val="0"/>
              <a:alphaOff val="0"/>
            </a:srgb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en-US" sz="1700" kern="1200" dirty="0" smtClean="0">
              <a:solidFill>
                <a:srgbClr val="FFFFFF"/>
              </a:solidFill>
              <a:latin typeface="Tahoma"/>
              <a:ea typeface="+mn-ea"/>
              <a:cs typeface="+mn-cs"/>
            </a:rPr>
            <a:t>Fraud</a:t>
          </a:r>
        </a:p>
        <a:p>
          <a:pPr lvl="0" algn="ctr" defTabSz="755650">
            <a:lnSpc>
              <a:spcPct val="90000"/>
            </a:lnSpc>
            <a:spcBef>
              <a:spcPct val="0"/>
            </a:spcBef>
            <a:spcAft>
              <a:spcPct val="35000"/>
            </a:spcAft>
          </a:pPr>
          <a:r>
            <a:rPr lang="en-US" sz="1700" kern="1200" dirty="0" smtClean="0">
              <a:solidFill>
                <a:srgbClr val="FFFFFF"/>
              </a:solidFill>
              <a:latin typeface="Tahoma"/>
              <a:ea typeface="+mn-ea"/>
              <a:cs typeface="+mn-cs"/>
            </a:rPr>
            <a:t>Risk Statement</a:t>
          </a:r>
          <a:endParaRPr lang="en-US" sz="1700" kern="1200" dirty="0">
            <a:solidFill>
              <a:srgbClr val="FFFFFF"/>
            </a:solidFill>
            <a:latin typeface="Tahoma"/>
            <a:ea typeface="+mn-ea"/>
            <a:cs typeface="+mn-cs"/>
          </a:endParaRPr>
        </a:p>
      </dsp:txBody>
      <dsp:txXfrm>
        <a:off x="2984230" y="53690"/>
        <a:ext cx="1499138" cy="938886"/>
      </dsp:txXfrm>
    </dsp:sp>
    <dsp:sp modelId="{61164EE3-AB9A-4EBA-A4E4-C8A5267EAE24}">
      <dsp:nvSpPr>
        <dsp:cNvPr id="0" name=""/>
        <dsp:cNvSpPr/>
      </dsp:nvSpPr>
      <dsp:spPr>
        <a:xfrm>
          <a:off x="1656046" y="523133"/>
          <a:ext cx="4155506" cy="4155506"/>
        </a:xfrm>
        <a:custGeom>
          <a:avLst/>
          <a:gdLst/>
          <a:ahLst/>
          <a:cxnLst/>
          <a:rect l="0" t="0" r="0" b="0"/>
          <a:pathLst>
            <a:path>
              <a:moveTo>
                <a:pt x="3092313" y="264544"/>
              </a:moveTo>
              <a:arcTo wR="2077753" hR="2077753" stAng="17953723" swAng="1211082"/>
            </a:path>
          </a:pathLst>
        </a:custGeom>
        <a:noFill/>
        <a:ln w="9525" cap="flat" cmpd="sng" algn="ctr">
          <a:solidFill>
            <a:srgbClr val="FE8637">
              <a:hueOff val="0"/>
              <a:satOff val="0"/>
              <a:lumOff val="0"/>
              <a:alphaOff val="0"/>
            </a:srgbClr>
          </a:solidFill>
          <a:prstDash val="solid"/>
          <a:tailEnd type="arrow"/>
        </a:ln>
        <a:effectLst/>
      </dsp:spPr>
      <dsp:style>
        <a:lnRef idx="1">
          <a:scrgbClr r="0" g="0" b="0"/>
        </a:lnRef>
        <a:fillRef idx="0">
          <a:scrgbClr r="0" g="0" b="0"/>
        </a:fillRef>
        <a:effectRef idx="0">
          <a:scrgbClr r="0" g="0" b="0"/>
        </a:effectRef>
        <a:fontRef idx="minor"/>
      </dsp:style>
    </dsp:sp>
    <dsp:sp modelId="{290C5C6B-8A14-4CC2-B9CC-A697C0EDD3B9}">
      <dsp:nvSpPr>
        <dsp:cNvPr id="0" name=""/>
        <dsp:cNvSpPr/>
      </dsp:nvSpPr>
      <dsp:spPr>
        <a:xfrm>
          <a:off x="4909500" y="1438591"/>
          <a:ext cx="1600720" cy="1040468"/>
        </a:xfrm>
        <a:prstGeom prst="roundRect">
          <a:avLst/>
        </a:prstGeom>
        <a:solidFill>
          <a:srgbClr val="FE8637">
            <a:hueOff val="0"/>
            <a:satOff val="0"/>
            <a:lumOff val="0"/>
            <a:alphaOff val="0"/>
          </a:srgbClr>
        </a:solidFill>
        <a:ln w="25400" cap="flat" cmpd="sng" algn="ctr">
          <a:solidFill>
            <a:srgbClr val="FFFFFF">
              <a:hueOff val="0"/>
              <a:satOff val="0"/>
              <a:lumOff val="0"/>
              <a:alphaOff val="0"/>
            </a:srgb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en-US" sz="1700" kern="1200" dirty="0" smtClean="0">
              <a:solidFill>
                <a:srgbClr val="FFFFFF"/>
              </a:solidFill>
              <a:latin typeface="Tahoma"/>
              <a:ea typeface="+mn-ea"/>
              <a:cs typeface="+mn-cs"/>
            </a:rPr>
            <a:t>Strategy</a:t>
          </a:r>
          <a:endParaRPr lang="en-US" sz="1700" kern="1200" dirty="0">
            <a:solidFill>
              <a:srgbClr val="FFFFFF"/>
            </a:solidFill>
            <a:latin typeface="Tahoma"/>
            <a:ea typeface="+mn-ea"/>
            <a:cs typeface="+mn-cs"/>
          </a:endParaRPr>
        </a:p>
      </dsp:txBody>
      <dsp:txXfrm>
        <a:off x="4960291" y="1489382"/>
        <a:ext cx="1499138" cy="938886"/>
      </dsp:txXfrm>
    </dsp:sp>
    <dsp:sp modelId="{9387D0E4-BC8D-43F2-82F5-DBCEFAB37587}">
      <dsp:nvSpPr>
        <dsp:cNvPr id="0" name=""/>
        <dsp:cNvSpPr/>
      </dsp:nvSpPr>
      <dsp:spPr>
        <a:xfrm>
          <a:off x="1652590" y="423425"/>
          <a:ext cx="4155506" cy="4155506"/>
        </a:xfrm>
        <a:custGeom>
          <a:avLst/>
          <a:gdLst/>
          <a:ahLst/>
          <a:cxnLst/>
          <a:rect l="0" t="0" r="0" b="0"/>
          <a:pathLst>
            <a:path>
              <a:moveTo>
                <a:pt x="4142666" y="2308381"/>
              </a:moveTo>
              <a:arcTo wR="2077753" hR="2077753" stAng="21982374" swAng="1290762"/>
            </a:path>
          </a:pathLst>
        </a:custGeom>
        <a:noFill/>
        <a:ln w="9525" cap="flat" cmpd="sng" algn="ctr">
          <a:solidFill>
            <a:srgbClr val="FE8637">
              <a:hueOff val="0"/>
              <a:satOff val="0"/>
              <a:lumOff val="0"/>
              <a:alphaOff val="0"/>
            </a:srgbClr>
          </a:solidFill>
          <a:prstDash val="solid"/>
          <a:tailEnd type="arrow"/>
        </a:ln>
        <a:effectLst/>
      </dsp:spPr>
      <dsp:style>
        <a:lnRef idx="1">
          <a:scrgbClr r="0" g="0" b="0"/>
        </a:lnRef>
        <a:fillRef idx="0">
          <a:scrgbClr r="0" g="0" b="0"/>
        </a:fillRef>
        <a:effectRef idx="0">
          <a:scrgbClr r="0" g="0" b="0"/>
        </a:effectRef>
        <a:fontRef idx="minor"/>
      </dsp:style>
    </dsp:sp>
    <dsp:sp modelId="{54D93EDE-0AA0-4A5F-BC19-B95D434DF457}">
      <dsp:nvSpPr>
        <dsp:cNvPr id="0" name=""/>
        <dsp:cNvSpPr/>
      </dsp:nvSpPr>
      <dsp:spPr>
        <a:xfrm>
          <a:off x="4154712" y="3689018"/>
          <a:ext cx="1600720" cy="1040468"/>
        </a:xfrm>
        <a:prstGeom prst="roundRect">
          <a:avLst/>
        </a:prstGeom>
        <a:solidFill>
          <a:srgbClr val="FE8637">
            <a:hueOff val="0"/>
            <a:satOff val="0"/>
            <a:lumOff val="0"/>
            <a:alphaOff val="0"/>
          </a:srgbClr>
        </a:solidFill>
        <a:ln w="25400" cap="flat" cmpd="sng" algn="ctr">
          <a:solidFill>
            <a:srgbClr val="FFFFFF">
              <a:hueOff val="0"/>
              <a:satOff val="0"/>
              <a:lumOff val="0"/>
              <a:alphaOff val="0"/>
            </a:srgb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en-US" sz="1700" kern="1200" dirty="0" smtClean="0">
              <a:solidFill>
                <a:srgbClr val="FFFFFF"/>
              </a:solidFill>
              <a:latin typeface="Tahoma"/>
              <a:ea typeface="+mn-ea"/>
              <a:cs typeface="+mn-cs"/>
            </a:rPr>
            <a:t>Concealment</a:t>
          </a:r>
          <a:endParaRPr lang="en-US" sz="1700" kern="1200" dirty="0">
            <a:solidFill>
              <a:srgbClr val="FFFFFF"/>
            </a:solidFill>
            <a:latin typeface="Tahoma"/>
            <a:ea typeface="+mn-ea"/>
            <a:cs typeface="+mn-cs"/>
          </a:endParaRPr>
        </a:p>
      </dsp:txBody>
      <dsp:txXfrm>
        <a:off x="4205503" y="3739809"/>
        <a:ext cx="1499138" cy="938886"/>
      </dsp:txXfrm>
    </dsp:sp>
    <dsp:sp modelId="{6CE1F41D-A36A-4B1F-896C-6D9D8F4B7A6B}">
      <dsp:nvSpPr>
        <dsp:cNvPr id="0" name=""/>
        <dsp:cNvSpPr/>
      </dsp:nvSpPr>
      <dsp:spPr>
        <a:xfrm>
          <a:off x="1512536" y="498653"/>
          <a:ext cx="4155506" cy="4155506"/>
        </a:xfrm>
        <a:custGeom>
          <a:avLst/>
          <a:gdLst/>
          <a:ahLst/>
          <a:cxnLst/>
          <a:rect l="0" t="0" r="0" b="0"/>
          <a:pathLst>
            <a:path>
              <a:moveTo>
                <a:pt x="2478054" y="4116580"/>
              </a:moveTo>
              <a:arcTo wR="2077753" hR="2077753" stAng="4733513" swAng="847573"/>
            </a:path>
          </a:pathLst>
        </a:custGeom>
        <a:noFill/>
        <a:ln w="9525" cap="flat" cmpd="sng" algn="ctr">
          <a:solidFill>
            <a:srgbClr val="FE8637">
              <a:hueOff val="0"/>
              <a:satOff val="0"/>
              <a:lumOff val="0"/>
              <a:alphaOff val="0"/>
            </a:srgbClr>
          </a:solidFill>
          <a:prstDash val="solid"/>
          <a:tailEnd type="arrow"/>
        </a:ln>
        <a:effectLst/>
      </dsp:spPr>
      <dsp:style>
        <a:lnRef idx="1">
          <a:scrgbClr r="0" g="0" b="0"/>
        </a:lnRef>
        <a:fillRef idx="0">
          <a:scrgbClr r="0" g="0" b="0"/>
        </a:fillRef>
        <a:effectRef idx="0">
          <a:scrgbClr r="0" g="0" b="0"/>
        </a:effectRef>
        <a:fontRef idx="minor"/>
      </dsp:style>
    </dsp:sp>
    <dsp:sp modelId="{20072D3C-BAE2-495A-BA72-B711C1762F97}">
      <dsp:nvSpPr>
        <dsp:cNvPr id="0" name=""/>
        <dsp:cNvSpPr/>
      </dsp:nvSpPr>
      <dsp:spPr>
        <a:xfrm>
          <a:off x="1712166" y="3761589"/>
          <a:ext cx="1600720" cy="1040468"/>
        </a:xfrm>
        <a:prstGeom prst="roundRect">
          <a:avLst/>
        </a:prstGeom>
        <a:solidFill>
          <a:srgbClr val="FE8637">
            <a:hueOff val="0"/>
            <a:satOff val="0"/>
            <a:lumOff val="0"/>
            <a:alphaOff val="0"/>
          </a:srgbClr>
        </a:solidFill>
        <a:ln w="25400" cap="flat" cmpd="sng" algn="ctr">
          <a:solidFill>
            <a:srgbClr val="FFFFFF">
              <a:hueOff val="0"/>
              <a:satOff val="0"/>
              <a:lumOff val="0"/>
              <a:alphaOff val="0"/>
            </a:srgb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en-US" sz="1700" kern="1200" dirty="0" smtClean="0">
              <a:solidFill>
                <a:srgbClr val="FFFFFF"/>
              </a:solidFill>
              <a:latin typeface="Tahoma"/>
              <a:ea typeface="+mn-ea"/>
              <a:cs typeface="+mn-cs"/>
            </a:rPr>
            <a:t>Entity</a:t>
          </a:r>
        </a:p>
        <a:p>
          <a:pPr lvl="0" algn="ctr" defTabSz="755650">
            <a:lnSpc>
              <a:spcPct val="90000"/>
            </a:lnSpc>
            <a:spcBef>
              <a:spcPct val="0"/>
            </a:spcBef>
            <a:spcAft>
              <a:spcPct val="35000"/>
            </a:spcAft>
          </a:pPr>
          <a:r>
            <a:rPr lang="en-US" sz="1700" kern="1200" dirty="0" smtClean="0">
              <a:solidFill>
                <a:srgbClr val="FFFFFF"/>
              </a:solidFill>
              <a:latin typeface="Tahoma"/>
              <a:ea typeface="+mn-ea"/>
              <a:cs typeface="+mn-cs"/>
            </a:rPr>
            <a:t>Transaction</a:t>
          </a:r>
          <a:endParaRPr lang="en-US" sz="1700" kern="1200" dirty="0">
            <a:solidFill>
              <a:srgbClr val="FFFFFF"/>
            </a:solidFill>
            <a:latin typeface="Tahoma"/>
            <a:ea typeface="+mn-ea"/>
            <a:cs typeface="+mn-cs"/>
          </a:endParaRPr>
        </a:p>
      </dsp:txBody>
      <dsp:txXfrm>
        <a:off x="1762957" y="3812380"/>
        <a:ext cx="1499138" cy="938886"/>
      </dsp:txXfrm>
    </dsp:sp>
    <dsp:sp modelId="{05863E62-3E5A-48E0-BDED-9B74E096FF96}">
      <dsp:nvSpPr>
        <dsp:cNvPr id="0" name=""/>
        <dsp:cNvSpPr/>
      </dsp:nvSpPr>
      <dsp:spPr>
        <a:xfrm>
          <a:off x="1656046" y="523133"/>
          <a:ext cx="4155506" cy="4155506"/>
        </a:xfrm>
        <a:custGeom>
          <a:avLst/>
          <a:gdLst/>
          <a:ahLst/>
          <a:cxnLst/>
          <a:rect l="0" t="0" r="0" b="0"/>
          <a:pathLst>
            <a:path>
              <a:moveTo>
                <a:pt x="220377" y="3008996"/>
              </a:moveTo>
              <a:arcTo wR="2077753" hR="2077753" stAng="9202314" swAng="1359373"/>
            </a:path>
          </a:pathLst>
        </a:custGeom>
        <a:noFill/>
        <a:ln w="9525" cap="flat" cmpd="sng" algn="ctr">
          <a:solidFill>
            <a:srgbClr val="FE8637">
              <a:hueOff val="0"/>
              <a:satOff val="0"/>
              <a:lumOff val="0"/>
              <a:alphaOff val="0"/>
            </a:srgbClr>
          </a:solidFill>
          <a:prstDash val="solid"/>
          <a:tailEnd type="arrow"/>
        </a:ln>
        <a:effectLst/>
      </dsp:spPr>
      <dsp:style>
        <a:lnRef idx="1">
          <a:scrgbClr r="0" g="0" b="0"/>
        </a:lnRef>
        <a:fillRef idx="0">
          <a:scrgbClr r="0" g="0" b="0"/>
        </a:fillRef>
        <a:effectRef idx="0">
          <a:scrgbClr r="0" g="0" b="0"/>
        </a:effectRef>
        <a:fontRef idx="minor"/>
      </dsp:style>
    </dsp:sp>
    <dsp:sp modelId="{A7BFEA14-4843-460C-BEAF-851671F14BFD}">
      <dsp:nvSpPr>
        <dsp:cNvPr id="0" name=""/>
        <dsp:cNvSpPr/>
      </dsp:nvSpPr>
      <dsp:spPr>
        <a:xfrm>
          <a:off x="957378" y="1438591"/>
          <a:ext cx="1600720" cy="1040468"/>
        </a:xfrm>
        <a:prstGeom prst="roundRect">
          <a:avLst/>
        </a:prstGeom>
        <a:solidFill>
          <a:srgbClr val="FE8637">
            <a:hueOff val="0"/>
            <a:satOff val="0"/>
            <a:lumOff val="0"/>
            <a:alphaOff val="0"/>
          </a:srgbClr>
        </a:solidFill>
        <a:ln w="25400" cap="flat" cmpd="sng" algn="ctr">
          <a:solidFill>
            <a:srgbClr val="FFFFFF">
              <a:hueOff val="0"/>
              <a:satOff val="0"/>
              <a:lumOff val="0"/>
              <a:alphaOff val="0"/>
            </a:srgb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en-US" sz="1700" kern="1200" dirty="0" smtClean="0">
              <a:solidFill>
                <a:srgbClr val="FFFFFF"/>
              </a:solidFill>
              <a:latin typeface="Tahoma"/>
              <a:ea typeface="+mn-ea"/>
              <a:cs typeface="+mn-cs"/>
            </a:rPr>
            <a:t>Plan</a:t>
          </a:r>
          <a:endParaRPr lang="en-US" sz="1700" kern="1200" dirty="0">
            <a:solidFill>
              <a:srgbClr val="FFFFFF"/>
            </a:solidFill>
            <a:latin typeface="Tahoma"/>
            <a:ea typeface="+mn-ea"/>
            <a:cs typeface="+mn-cs"/>
          </a:endParaRPr>
        </a:p>
      </dsp:txBody>
      <dsp:txXfrm>
        <a:off x="1008169" y="1489382"/>
        <a:ext cx="1499138" cy="938886"/>
      </dsp:txXfrm>
    </dsp:sp>
    <dsp:sp modelId="{54B9565F-CAAE-45E8-B71D-210D18169B18}">
      <dsp:nvSpPr>
        <dsp:cNvPr id="0" name=""/>
        <dsp:cNvSpPr/>
      </dsp:nvSpPr>
      <dsp:spPr>
        <a:xfrm>
          <a:off x="1656046" y="523133"/>
          <a:ext cx="4155506" cy="4155506"/>
        </a:xfrm>
        <a:custGeom>
          <a:avLst/>
          <a:gdLst/>
          <a:ahLst/>
          <a:cxnLst/>
          <a:rect l="0" t="0" r="0" b="0"/>
          <a:pathLst>
            <a:path>
              <a:moveTo>
                <a:pt x="499858" y="725974"/>
              </a:moveTo>
              <a:arcTo wR="2077753" hR="2077753" stAng="13235195" swAng="1211082"/>
            </a:path>
          </a:pathLst>
        </a:custGeom>
        <a:noFill/>
        <a:ln w="9525" cap="flat" cmpd="sng" algn="ctr">
          <a:solidFill>
            <a:srgbClr val="FE8637">
              <a:hueOff val="0"/>
              <a:satOff val="0"/>
              <a:lumOff val="0"/>
              <a:alphaOff val="0"/>
            </a:srgbClr>
          </a:solidFill>
          <a:prstDash val="solid"/>
          <a:tailEnd type="arrow"/>
        </a:ln>
        <a:effectLst/>
      </dsp:spPr>
      <dsp:style>
        <a:lnRef idx="1">
          <a:scrgbClr r="0" g="0" b="0"/>
        </a:lnRef>
        <a:fillRef idx="0">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FAA02EF-11B9-4A97-8F2B-83E834FCE673}">
      <dsp:nvSpPr>
        <dsp:cNvPr id="0" name=""/>
        <dsp:cNvSpPr/>
      </dsp:nvSpPr>
      <dsp:spPr>
        <a:xfrm>
          <a:off x="1906130" y="0"/>
          <a:ext cx="4525963" cy="4525963"/>
        </a:xfrm>
        <a:prstGeom prst="ellipse">
          <a:avLst/>
        </a:prstGeom>
        <a:solidFill>
          <a:schemeClr val="lt1"/>
        </a:solidFill>
        <a:ln w="25400" cap="flat" cmpd="sng" algn="ctr">
          <a:solidFill>
            <a:schemeClr val="dk1"/>
          </a:solidFill>
          <a:prstDash val="solid"/>
        </a:ln>
        <a:effectLst/>
        <a:scene3d>
          <a:camera prst="orthographicFront"/>
          <a:lightRig rig="flat" dir="t"/>
        </a:scene3d>
        <a:sp3d/>
      </dsp:spPr>
      <dsp:style>
        <a:lnRef idx="2">
          <a:schemeClr val="dk1"/>
        </a:lnRef>
        <a:fillRef idx="1">
          <a:schemeClr val="lt1"/>
        </a:fillRef>
        <a:effectRef idx="0">
          <a:schemeClr val="dk1"/>
        </a:effectRef>
        <a:fontRef idx="minor">
          <a:schemeClr val="dk1"/>
        </a:fontRef>
      </dsp:style>
      <dsp:txBody>
        <a:bodyPr spcFirstLastPara="0" vert="horz" wrap="square" lIns="64008" tIns="64008" rIns="64008" bIns="64008" numCol="1" spcCol="1270" anchor="ctr" anchorCtr="0">
          <a:noAutofit/>
        </a:bodyPr>
        <a:lstStyle/>
        <a:p>
          <a:pPr lvl="0" algn="ctr" defTabSz="400050">
            <a:lnSpc>
              <a:spcPct val="90000"/>
            </a:lnSpc>
            <a:spcBef>
              <a:spcPct val="0"/>
            </a:spcBef>
            <a:spcAft>
              <a:spcPct val="35000"/>
            </a:spcAft>
          </a:pPr>
          <a:r>
            <a:rPr lang="en-US" sz="900" b="1" kern="1200" dirty="0"/>
            <a:t>PRIMARY FRAUD CLASSIFICATION</a:t>
          </a:r>
        </a:p>
      </dsp:txBody>
      <dsp:txXfrm>
        <a:off x="3536381" y="226298"/>
        <a:ext cx="1265459" cy="678894"/>
      </dsp:txXfrm>
    </dsp:sp>
    <dsp:sp modelId="{DA691786-B427-4C69-84DF-0A787A5E5908}">
      <dsp:nvSpPr>
        <dsp:cNvPr id="0" name=""/>
        <dsp:cNvSpPr/>
      </dsp:nvSpPr>
      <dsp:spPr>
        <a:xfrm>
          <a:off x="2304414" y="905192"/>
          <a:ext cx="3620770" cy="3620770"/>
        </a:xfrm>
        <a:prstGeom prst="ellipse">
          <a:avLst/>
        </a:prstGeom>
        <a:solidFill>
          <a:schemeClr val="lt1"/>
        </a:solidFill>
        <a:ln w="25400" cap="flat" cmpd="sng" algn="ctr">
          <a:solidFill>
            <a:schemeClr val="dk1"/>
          </a:solidFill>
          <a:prstDash val="solid"/>
        </a:ln>
        <a:effectLst/>
        <a:scene3d>
          <a:camera prst="orthographicFront"/>
          <a:lightRig rig="flat" dir="t"/>
        </a:scene3d>
        <a:sp3d/>
      </dsp:spPr>
      <dsp:style>
        <a:lnRef idx="2">
          <a:schemeClr val="dk1"/>
        </a:lnRef>
        <a:fillRef idx="1">
          <a:schemeClr val="lt1"/>
        </a:fillRef>
        <a:effectRef idx="0">
          <a:schemeClr val="dk1"/>
        </a:effectRef>
        <a:fontRef idx="minor">
          <a:schemeClr val="dk1"/>
        </a:fontRef>
      </dsp:style>
      <dsp:txBody>
        <a:bodyPr spcFirstLastPara="0" vert="horz" wrap="square" lIns="64008" tIns="64008" rIns="64008" bIns="64008" numCol="1" spcCol="1270" anchor="ctr" anchorCtr="0">
          <a:noAutofit/>
        </a:bodyPr>
        <a:lstStyle/>
        <a:p>
          <a:pPr lvl="0" algn="ctr" defTabSz="400050">
            <a:lnSpc>
              <a:spcPct val="90000"/>
            </a:lnSpc>
            <a:spcBef>
              <a:spcPct val="0"/>
            </a:spcBef>
            <a:spcAft>
              <a:spcPct val="35000"/>
            </a:spcAft>
          </a:pPr>
          <a:r>
            <a:rPr lang="en-US" sz="900" b="1" kern="1200" dirty="0"/>
            <a:t>SECONDARY FRAUD CLASSIFICATION</a:t>
          </a:r>
        </a:p>
      </dsp:txBody>
      <dsp:txXfrm>
        <a:off x="3482070" y="1122438"/>
        <a:ext cx="1265459" cy="651738"/>
      </dsp:txXfrm>
    </dsp:sp>
    <dsp:sp modelId="{24E1B3FD-158D-48FC-9CAD-159AEA6598A9}">
      <dsp:nvSpPr>
        <dsp:cNvPr id="0" name=""/>
        <dsp:cNvSpPr/>
      </dsp:nvSpPr>
      <dsp:spPr>
        <a:xfrm>
          <a:off x="2757011" y="1810385"/>
          <a:ext cx="2715577" cy="2715577"/>
        </a:xfrm>
        <a:prstGeom prst="ellipse">
          <a:avLst/>
        </a:prstGeom>
        <a:solidFill>
          <a:schemeClr val="lt1"/>
        </a:solidFill>
        <a:ln w="25400" cap="flat" cmpd="sng" algn="ctr">
          <a:solidFill>
            <a:schemeClr val="dk1"/>
          </a:solidFill>
          <a:prstDash val="solid"/>
        </a:ln>
        <a:effectLst/>
        <a:scene3d>
          <a:camera prst="orthographicFront"/>
          <a:lightRig rig="flat" dir="t"/>
        </a:scene3d>
        <a:sp3d/>
      </dsp:spPr>
      <dsp:style>
        <a:lnRef idx="2">
          <a:schemeClr val="dk1"/>
        </a:lnRef>
        <a:fillRef idx="1">
          <a:schemeClr val="lt1"/>
        </a:fillRef>
        <a:effectRef idx="0">
          <a:schemeClr val="dk1"/>
        </a:effectRef>
        <a:fontRef idx="minor">
          <a:schemeClr val="dk1"/>
        </a:fontRef>
      </dsp:style>
      <dsp:txBody>
        <a:bodyPr spcFirstLastPara="0" vert="horz" wrap="square" lIns="64008" tIns="64008" rIns="64008" bIns="64008" numCol="1" spcCol="1270" anchor="ctr" anchorCtr="0">
          <a:noAutofit/>
        </a:bodyPr>
        <a:lstStyle/>
        <a:p>
          <a:pPr lvl="0" algn="ctr" defTabSz="400050">
            <a:lnSpc>
              <a:spcPct val="90000"/>
            </a:lnSpc>
            <a:spcBef>
              <a:spcPct val="0"/>
            </a:spcBef>
            <a:spcAft>
              <a:spcPct val="35000"/>
            </a:spcAft>
          </a:pPr>
          <a:r>
            <a:rPr lang="en-US" sz="900" b="1" kern="1200" dirty="0"/>
            <a:t>INHERENT FRAUD SCHEME</a:t>
          </a:r>
        </a:p>
      </dsp:txBody>
      <dsp:txXfrm>
        <a:off x="3482070" y="2014053"/>
        <a:ext cx="1265459" cy="611005"/>
      </dsp:txXfrm>
    </dsp:sp>
    <dsp:sp modelId="{2DB29109-0CE0-4308-90B3-E0161060DDD1}">
      <dsp:nvSpPr>
        <dsp:cNvPr id="0" name=""/>
        <dsp:cNvSpPr/>
      </dsp:nvSpPr>
      <dsp:spPr>
        <a:xfrm>
          <a:off x="3209607" y="2715577"/>
          <a:ext cx="1810385" cy="1810385"/>
        </a:xfrm>
        <a:prstGeom prst="ellipse">
          <a:avLst/>
        </a:prstGeom>
        <a:solidFill>
          <a:schemeClr val="lt1"/>
        </a:solidFill>
        <a:ln w="25400" cap="flat" cmpd="sng" algn="ctr">
          <a:solidFill>
            <a:schemeClr val="dk1"/>
          </a:solidFill>
          <a:prstDash val="solid"/>
        </a:ln>
        <a:effectLst/>
        <a:scene3d>
          <a:camera prst="orthographicFront"/>
          <a:lightRig rig="flat" dir="t"/>
        </a:scene3d>
        <a:sp3d/>
      </dsp:spPr>
      <dsp:style>
        <a:lnRef idx="2">
          <a:schemeClr val="dk1"/>
        </a:lnRef>
        <a:fillRef idx="1">
          <a:schemeClr val="lt1"/>
        </a:fillRef>
        <a:effectRef idx="0">
          <a:schemeClr val="dk1"/>
        </a:effectRef>
        <a:fontRef idx="minor">
          <a:schemeClr val="dk1"/>
        </a:fontRef>
      </dsp:style>
      <dsp:txBody>
        <a:bodyPr spcFirstLastPara="0" vert="horz" wrap="square" lIns="64008" tIns="64008" rIns="64008" bIns="64008" numCol="1" spcCol="1270" anchor="ctr" anchorCtr="0">
          <a:noAutofit/>
        </a:bodyPr>
        <a:lstStyle/>
        <a:p>
          <a:pPr lvl="0" algn="ctr" defTabSz="400050">
            <a:lnSpc>
              <a:spcPct val="90000"/>
            </a:lnSpc>
            <a:spcBef>
              <a:spcPct val="0"/>
            </a:spcBef>
            <a:spcAft>
              <a:spcPct val="35000"/>
            </a:spcAft>
          </a:pPr>
          <a:r>
            <a:rPr lang="en-US" sz="900" b="1" kern="1200" dirty="0"/>
            <a:t>FRAUD </a:t>
          </a:r>
          <a:endParaRPr lang="en-US" sz="900" b="1" kern="1200" dirty="0" smtClean="0"/>
        </a:p>
        <a:p>
          <a:pPr lvl="0" algn="ctr" defTabSz="400050">
            <a:lnSpc>
              <a:spcPct val="90000"/>
            </a:lnSpc>
            <a:spcBef>
              <a:spcPct val="0"/>
            </a:spcBef>
            <a:spcAft>
              <a:spcPct val="35000"/>
            </a:spcAft>
          </a:pPr>
          <a:r>
            <a:rPr lang="en-US" sz="900" b="1" kern="1200" dirty="0" smtClean="0"/>
            <a:t>RISK</a:t>
          </a:r>
        </a:p>
        <a:p>
          <a:pPr lvl="0" algn="ctr" defTabSz="400050">
            <a:lnSpc>
              <a:spcPct val="90000"/>
            </a:lnSpc>
            <a:spcBef>
              <a:spcPct val="0"/>
            </a:spcBef>
            <a:spcAft>
              <a:spcPct val="35000"/>
            </a:spcAft>
          </a:pPr>
          <a:r>
            <a:rPr lang="en-US" sz="900" b="1" kern="1200" dirty="0" smtClean="0"/>
            <a:t>STATEMENT </a:t>
          </a:r>
          <a:endParaRPr lang="en-US" sz="900" b="1" kern="1200" dirty="0"/>
        </a:p>
      </dsp:txBody>
      <dsp:txXfrm>
        <a:off x="3474732" y="3168174"/>
        <a:ext cx="1280135" cy="905192"/>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funnel1">
  <dgm:title val=""/>
  <dgm:desc val=""/>
  <dgm:catLst>
    <dgm:cat type="relationship" pri="2000"/>
    <dgm:cat type="process" pri="27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4"/>
      <dgm:resizeHandles val="exact"/>
    </dgm:varLst>
    <dgm:alg type="composite">
      <dgm:param type="ar" val="1.25"/>
    </dgm:alg>
    <dgm:shape xmlns:r="http://schemas.openxmlformats.org/officeDocument/2006/relationships" r:blip="">
      <dgm:adjLst/>
    </dgm:shape>
    <dgm:presOf/>
    <dgm:choose name="Name1">
      <dgm:if name="Name2" axis="ch" ptType="node" func="cnt" op="equ" val="2">
        <dgm:constrLst>
          <dgm:constr type="w" for="ch" forName="ellipse" refType="w" fact="0.645"/>
          <dgm:constr type="h" for="ch" forName="ellipse" refType="h" fact="0.28"/>
          <dgm:constr type="t" for="ch" forName="ellipse" refType="w" fact="0.0275"/>
          <dgm:constr type="l" for="ch" forName="ellipse" refType="w" fact="0.0265"/>
          <dgm:constr type="w" for="ch" forName="arrow1" refType="w" fact="0.125"/>
          <dgm:constr type="h" for="ch" forName="arrow1" refType="h" fact="0.1"/>
          <dgm:constr type="t" for="ch" forName="arrow1" refType="h" fact="0.72"/>
          <dgm:constr type="l" for="ch" forName="arrow1" refType="w" fact="0.2875"/>
          <dgm:constr type="w" for="ch" forName="rectangle" refType="w" fact="0.6"/>
          <dgm:constr type="h" for="ch" forName="rectangle" refType="w" refFor="ch" refForName="rectangle" fact="0.25"/>
          <dgm:constr type="t" for="ch" forName="rectangle" refType="h" fact="0.8"/>
          <dgm:constr type="l" for="ch" forName="rectangle" refType="w" fact="0.05"/>
          <dgm:constr type="w" for="ch" forName="item1" refType="w" fact="0.35"/>
          <dgm:constr type="h" for="ch" forName="item1" refType="w" fact="0.35"/>
          <dgm:constr type="t" for="ch" forName="item1" refType="h" fact="0.05"/>
          <dgm:constr type="l" for="ch" forName="item1" refType="w" fact="0.125"/>
          <dgm:constr type="primFontSz" for="ch" forName="item1" op="equ" val="65"/>
          <dgm:constr type="w" for="ch" forName="funnel" refType="w" fact="0.7"/>
          <dgm:constr type="h" for="ch" forName="funnel" refType="h" fact="0.7"/>
          <dgm:constr type="t" for="ch" forName="funnel"/>
          <dgm:constr type="l" for="ch" forName="funnel"/>
        </dgm:constrLst>
      </dgm:if>
      <dgm:else name="Name3">
        <dgm:constrLst>
          <dgm:constr type="w" for="ch" forName="ellipse" refType="w" fact="0.645"/>
          <dgm:constr type="h" for="ch" forName="ellipse" refType="h" fact="0.28"/>
          <dgm:constr type="t" for="ch" forName="ellipse" refType="w" fact="0.0275"/>
          <dgm:constr type="l" for="ch" forName="ellipse" refType="w" fact="0.0265"/>
          <dgm:constr type="w" for="ch" forName="arrow1" refType="w" fact="0.125"/>
          <dgm:constr type="h" for="ch" forName="arrow1" refType="h" fact="0.1"/>
          <dgm:constr type="t" for="ch" forName="arrow1" refType="h" fact="0.72"/>
          <dgm:constr type="l" for="ch" forName="arrow1" refType="w" fact="0.2875"/>
          <dgm:constr type="w" for="ch" forName="rectangle" refType="w" fact="0.6"/>
          <dgm:constr type="h" for="ch" forName="rectangle" refType="w" refFor="ch" refForName="rectangle" fact="0.25"/>
          <dgm:constr type="t" for="ch" forName="rectangle" refType="h" fact="0.8"/>
          <dgm:constr type="l" for="ch" forName="rectangle" refType="w" fact="0.05"/>
          <dgm:constr type="primFontSz" for="ch" forName="rectangle" val="65"/>
          <dgm:constr type="w" for="ch" forName="item1" refType="w" fact="0.225"/>
          <dgm:constr type="h" for="ch" forName="item1" refType="w" fact="0.225"/>
          <dgm:constr type="t" for="ch" forName="item1" refType="h" fact="0.336"/>
          <dgm:constr type="l" for="ch" forName="item1" refType="w" fact="0.261"/>
          <dgm:constr type="primFontSz" for="ch" forName="item1" val="65"/>
          <dgm:constr type="w" for="ch" forName="item2" refType="w" fact="0.225"/>
          <dgm:constr type="h" for="ch" forName="item2" refType="w" fact="0.225"/>
          <dgm:constr type="t" for="ch" forName="item2" refType="h" fact="0.125"/>
          <dgm:constr type="l" for="ch" forName="item2" refType="w" fact="0.1"/>
          <dgm:constr type="primFontSz" for="ch" forName="item2" refType="primFontSz" refFor="ch" refForName="item1" op="equ"/>
          <dgm:constr type="w" for="ch" forName="item3" refType="w" fact="0.225"/>
          <dgm:constr type="h" for="ch" forName="item3" refType="w" fact="0.225"/>
          <dgm:constr type="t" for="ch" forName="item3" refType="h" fact="0.057"/>
          <dgm:constr type="l" for="ch" forName="item3" refType="w" fact="0.33"/>
          <dgm:constr type="primFontSz" for="ch" forName="item3" refType="primFontSz" refFor="ch" refForName="item1" op="equ"/>
          <dgm:constr type="w" for="ch" forName="funnel" refType="w" fact="0.7"/>
          <dgm:constr type="h" for="ch" forName="funnel" refType="h" fact="0.7"/>
          <dgm:constr type="t" for="ch" forName="funnel"/>
          <dgm:constr type="l" for="ch" forName="funnel"/>
        </dgm:constrLst>
      </dgm:else>
    </dgm:choose>
    <dgm:ruleLst/>
    <dgm:choose name="Name4">
      <dgm:if name="Name5" axis="ch" ptType="node" func="cnt" op="gte" val="1">
        <dgm:layoutNode name="ellipse" styleLbl="trBgShp">
          <dgm:alg type="sp"/>
          <dgm:shape xmlns:r="http://schemas.openxmlformats.org/officeDocument/2006/relationships" type="ellipse" r:blip="">
            <dgm:adjLst/>
          </dgm:shape>
          <dgm:presOf/>
          <dgm:constrLst/>
          <dgm:ruleLst/>
        </dgm:layoutNode>
        <dgm:layoutNode name="arrow1" styleLbl="fgShp">
          <dgm:alg type="sp"/>
          <dgm:shape xmlns:r="http://schemas.openxmlformats.org/officeDocument/2006/relationships" type="downArrow" r:blip="">
            <dgm:adjLst/>
          </dgm:shape>
          <dgm:presOf/>
          <dgm:constrLst/>
          <dgm:ruleLst/>
        </dgm:layoutNode>
        <dgm:layoutNode name="rectangle" styleLbl="revTx">
          <dgm:varLst>
            <dgm:bulletEnabled val="1"/>
          </dgm:varLst>
          <dgm:alg type="tx">
            <dgm:param type="txAnchorHorzCh" val="ctr"/>
          </dgm:alg>
          <dgm:shape xmlns:r="http://schemas.openxmlformats.org/officeDocument/2006/relationships" type="rect" r:blip="">
            <dgm:adjLst/>
          </dgm:shape>
          <dgm:choose name="Name6">
            <dgm:if name="Name7" axis="ch" ptType="node" func="cnt" op="equ" val="1">
              <dgm:presOf axis="ch desOrSelf" ptType="node node" st="1 1" cnt="1 0"/>
            </dgm:if>
            <dgm:if name="Name8" axis="ch" ptType="node" func="cnt" op="equ" val="2">
              <dgm:presOf axis="ch desOrSelf" ptType="node node" st="2 1" cnt="1 0"/>
            </dgm:if>
            <dgm:if name="Name9" axis="ch" ptType="node" func="cnt" op="equ" val="3">
              <dgm:presOf axis="ch desOrSelf" ptType="node node" st="3 1" cnt="1 0"/>
            </dgm:if>
            <dgm:else name="Name10">
              <dgm:presOf axis="ch desOrSelf" ptType="node node" st="4 1" cnt="1 0"/>
            </dgm:else>
          </dgm:choose>
          <dgm:constrLst/>
          <dgm:ruleLst>
            <dgm:rule type="primFontSz" val="5" fact="NaN" max="NaN"/>
          </dgm:ruleLst>
        </dgm:layoutNode>
        <dgm:forEach name="Name11" axis="ch" ptType="node" st="2" cnt="1">
          <dgm:layoutNode name="item1" styleLbl="node1">
            <dgm:varLst>
              <dgm:bulletEnabled val="1"/>
            </dgm:varLst>
            <dgm:alg type="tx">
              <dgm:param type="txAnchorVertCh" val="mid"/>
            </dgm:alg>
            <dgm:shape xmlns:r="http://schemas.openxmlformats.org/officeDocument/2006/relationships" type="ellipse" r:blip="">
              <dgm:adjLst/>
            </dgm:shape>
            <dgm:choose name="Name12">
              <dgm:if name="Name13" axis="root ch" ptType="all node" func="cnt" op="equ" val="1">
                <dgm:presOf/>
              </dgm:if>
              <dgm:if name="Name14" axis="root ch" ptType="all node" func="cnt" op="equ" val="2">
                <dgm:presOf axis="root ch desOrSelf" ptType="all node node" st="1 1 1" cnt="0 1 0"/>
              </dgm:if>
              <dgm:if name="Name15" axis="root ch" ptType="all node" func="cnt" op="equ" val="3">
                <dgm:presOf axis="root ch desOrSelf" ptType="all node node" st="1 2 1" cnt="0 1 0"/>
              </dgm:if>
              <dgm:else name="Name16">
                <dgm:presOf axis="root ch desOrSelf" ptType="all node node" st="1 3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name="Name17" axis="ch" ptType="node" st="3" cnt="1">
          <dgm:layoutNode name="item2" styleLbl="node1">
            <dgm:varLst>
              <dgm:bulletEnabled val="1"/>
            </dgm:varLst>
            <dgm:alg type="tx">
              <dgm:param type="txAnchorVertCh" val="mid"/>
            </dgm:alg>
            <dgm:shape xmlns:r="http://schemas.openxmlformats.org/officeDocument/2006/relationships" type="ellipse" r:blip="">
              <dgm:adjLst/>
            </dgm:shape>
            <dgm:choose name="Name18">
              <dgm:if name="Name19" axis="root ch" ptType="all node" func="cnt" op="equ" val="1">
                <dgm:presOf/>
              </dgm:if>
              <dgm:if name="Name20" axis="root ch" ptType="all node" func="cnt" op="equ" val="2">
                <dgm:presOf/>
              </dgm:if>
              <dgm:if name="Name21" axis="root ch" ptType="all node" func="cnt" op="equ" val="3">
                <dgm:presOf axis="root ch desOrSelf" ptType="all node node" st="1 1 1" cnt="0 1 0"/>
              </dgm:if>
              <dgm:else name="Name22">
                <dgm:presOf axis="root ch desOrSelf" ptType="all node node" st="1 2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name="Name23" axis="ch" ptType="node" st="4" cnt="1">
          <dgm:layoutNode name="item3" styleLbl="node1">
            <dgm:varLst>
              <dgm:bulletEnabled val="1"/>
            </dgm:varLst>
            <dgm:alg type="tx">
              <dgm:param type="txAnchorVertCh" val="mid"/>
            </dgm:alg>
            <dgm:shape xmlns:r="http://schemas.openxmlformats.org/officeDocument/2006/relationships" type="ellipse" r:blip="">
              <dgm:adjLst/>
            </dgm:shape>
            <dgm:choose name="Name24">
              <dgm:if name="Name25" axis="root ch" ptType="all node" func="cnt" op="equ" val="1">
                <dgm:presOf/>
              </dgm:if>
              <dgm:if name="Name26" axis="root ch" ptType="all node" func="cnt" op="equ" val="2">
                <dgm:presOf/>
              </dgm:if>
              <dgm:if name="Name27" axis="root ch" ptType="all node" func="cnt" op="equ" val="3">
                <dgm:presOf/>
              </dgm:if>
              <dgm:else name="Name28">
                <dgm:presOf axis="root ch desOrSelf" ptType="all node node" st="1 1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layoutNode name="funnel" styleLbl="trAlignAcc1">
          <dgm:alg type="sp"/>
          <dgm:shape xmlns:r="http://schemas.openxmlformats.org/officeDocument/2006/relationships" type="funnel" r:blip="">
            <dgm:adjLst/>
          </dgm:shape>
          <dgm:presOf/>
          <dgm:constrLst/>
          <dgm:ruleLst/>
        </dgm:layoutNode>
      </dgm:if>
      <dgm:else name="Name29"/>
    </dgm:choose>
  </dgm:layoutNode>
</dgm:layoutDef>
</file>

<file path=ppt/diagrams/layout2.xml><?xml version="1.0" encoding="utf-8"?>
<dgm:layoutDef xmlns:dgm="http://schemas.openxmlformats.org/drawingml/2006/diagram" xmlns:a="http://schemas.openxmlformats.org/drawingml/2006/main" uniqueId="urn:microsoft.com/office/officeart/2005/8/layout/cycle5">
  <dgm:title val=""/>
  <dgm:desc val=""/>
  <dgm:catLst>
    <dgm:cat type="cycle" pri="3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fact="-1"/>
          <dgm:constr type="diam" for="ch"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connDist"/>
                <dgm:constr type="begPad" refType="connDist" fact="0.2"/>
                <dgm:constr type="endPad" refType="connDist" fact="0.2"/>
              </dgm:constrLst>
              <dgm:ruleLst/>
            </dgm:layoutNode>
          </dgm:forEach>
        </dgm:if>
        <dgm:else name="Name16"/>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enn2">
  <dgm:title val=""/>
  <dgm:desc val=""/>
  <dgm:catLst>
    <dgm:cat type="relationship" pri="30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resizeHandles val="exact"/>
    </dgm:varLst>
    <dgm:alg type="composite">
      <dgm:param type="ar" val="1"/>
    </dgm:alg>
    <dgm:shape xmlns:r="http://schemas.openxmlformats.org/officeDocument/2006/relationships" r:blip="">
      <dgm:adjLst/>
    </dgm:shape>
    <dgm:presOf/>
    <dgm:choose name="Name1">
      <dgm:if name="Name2" axis="ch" ptType="node" func="cnt" op="lte" val="3">
        <dgm:constrLst>
          <dgm:constr type="w" for="ch" forName="comp1" refType="w"/>
          <dgm:constr type="h" for="ch" forName="comp1" refType="w" refFor="ch" refForName="comp1"/>
          <dgm:constr type="w" for="ch" forName="comp2" refType="w" fact="0.75"/>
          <dgm:constr type="h" for="ch" forName="comp2" refType="w" refFor="ch" refForName="comp2"/>
          <dgm:constr type="ctrX" for="ch" forName="comp2" refType="ctrX" refFor="ch" refForName="comp1"/>
          <dgm:constr type="b" for="ch" forName="comp2" refType="b" refFor="ch" refForName="comp1"/>
          <dgm:constr type="w" for="ch" forName="comp3" refType="w" fact="0.5"/>
          <dgm:constr type="h" for="ch" forName="comp3" refType="w" refFor="ch" refForName="comp3"/>
          <dgm:constr type="ctrX" for="ch" forName="comp3" refType="ctrX" refFor="ch" refForName="comp1"/>
          <dgm:constr type="b" for="ch" forName="comp3" refType="b" refFor="ch" refForName="comp1"/>
          <dgm:constr type="primFontSz" for="des" ptType="node" op="equ" val="65"/>
        </dgm:constrLst>
      </dgm:if>
      <dgm:if name="Name3" axis="ch" ptType="node" func="cnt" op="equ" val="4">
        <dgm:constrLst>
          <dgm:constr type="w" for="ch" forName="comp1" refType="w"/>
          <dgm:constr type="h" for="ch" forName="comp1" refType="w" refFor="ch" refForName="comp1"/>
          <dgm:constr type="w" for="ch" forName="comp2" refType="w" fact="0.8"/>
          <dgm:constr type="h" for="ch" forName="comp2" refType="w" refFor="ch" refForName="comp2"/>
          <dgm:constr type="ctrX" for="ch" forName="comp2" refType="ctrX" refFor="ch" refForName="comp1"/>
          <dgm:constr type="b" for="ch" forName="comp2" refType="b" refFor="ch" refForName="comp1"/>
          <dgm:constr type="w" for="ch" forName="comp3" refType="w" fact="0.6"/>
          <dgm:constr type="h" for="ch" forName="comp3" refType="w" refFor="ch" refForName="comp3"/>
          <dgm:constr type="ctrX" for="ch" forName="comp3" refType="ctrX" refFor="ch" refForName="comp1"/>
          <dgm:constr type="b" for="ch" forName="comp3" refType="b" refFor="ch" refForName="comp1"/>
          <dgm:constr type="w" for="ch" forName="comp4" refType="w" fact="0.4"/>
          <dgm:constr type="h" for="ch" forName="comp4" refType="w" refFor="ch" refForName="comp4"/>
          <dgm:constr type="ctrX" for="ch" forName="comp4" refType="ctrX" refFor="ch" refForName="comp1"/>
          <dgm:constr type="b" for="ch" forName="comp4" refType="b" refFor="ch" refForName="comp1"/>
          <dgm:constr type="primFontSz" for="des" ptType="node" op="equ" val="65"/>
        </dgm:constrLst>
      </dgm:if>
      <dgm:else name="Name4">
        <dgm:constrLst>
          <dgm:constr type="w" for="ch" forName="comp1" refType="w"/>
          <dgm:constr type="h" for="ch" forName="comp1" refType="w" refFor="ch" refForName="comp1"/>
          <dgm:constr type="w" for="ch" forName="comp2" refType="w" fact="0.85"/>
          <dgm:constr type="h" for="ch" forName="comp2" refType="w" refFor="ch" refForName="comp2"/>
          <dgm:constr type="ctrX" for="ch" forName="comp2" refType="ctrX" refFor="ch" refForName="comp1"/>
          <dgm:constr type="b" for="ch" forName="comp2" refType="b" refFor="ch" refForName="comp1"/>
          <dgm:constr type="w" for="ch" forName="comp3" refType="w" fact="0.7"/>
          <dgm:constr type="h" for="ch" forName="comp3" refType="w" refFor="ch" refForName="comp3"/>
          <dgm:constr type="ctrX" for="ch" forName="comp3" refType="ctrX" refFor="ch" refForName="comp1"/>
          <dgm:constr type="b" for="ch" forName="comp3" refType="b" refFor="ch" refForName="comp1"/>
          <dgm:constr type="w" for="ch" forName="comp4" refType="w" fact="0.55"/>
          <dgm:constr type="h" for="ch" forName="comp4" refType="w" refFor="ch" refForName="comp4"/>
          <dgm:constr type="ctrX" for="ch" forName="comp4" refType="ctrX" refFor="ch" refForName="comp1"/>
          <dgm:constr type="b" for="ch" forName="comp4" refType="b" refFor="ch" refForName="comp1"/>
          <dgm:constr type="w" for="ch" forName="comp5" refType="w" fact="0.4"/>
          <dgm:constr type="h" for="ch" forName="comp5" refType="w" refFor="ch" refForName="comp5"/>
          <dgm:constr type="ctrX" for="ch" forName="comp5" refType="ctrX" refFor="ch" refForName="comp1"/>
          <dgm:constr type="b" for="ch" forName="comp5" refType="b" refFor="ch" refForName="comp1"/>
          <dgm:constr type="w" for="ch" forName="comp6" refType="w" fact="0.25"/>
          <dgm:constr type="h" for="ch" forName="comp6" refType="w" refFor="ch" refForName="comp6"/>
          <dgm:constr type="ctrX" for="ch" forName="comp6" refType="ctrX" refFor="ch" refForName="comp1"/>
          <dgm:constr type="b" for="ch" forName="comp6" refType="b" refFor="ch" refForName="comp1"/>
          <dgm:constr type="w" for="ch" forName="comp7" refType="w" fact="0.15"/>
          <dgm:constr type="h" for="ch" forName="comp7" refType="w" refFor="ch" refForName="comp7"/>
          <dgm:constr type="ctrX" for="ch" forName="comp7" refType="ctrX" refFor="ch" refForName="comp1"/>
          <dgm:constr type="b" for="ch" forName="comp7" refType="b" refFor="ch" refForName="comp1"/>
          <dgm:constr type="primFontSz" for="des" ptType="node" op="equ" val="65"/>
        </dgm:constrLst>
      </dgm:else>
    </dgm:choose>
    <dgm:ruleLst/>
    <dgm:choose name="Name5">
      <dgm:if name="Name6" axis="ch" ptType="node" func="cnt" op="gte" val="1">
        <dgm:layoutNode name="comp1">
          <dgm:alg type="composite"/>
          <dgm:shape xmlns:r="http://schemas.openxmlformats.org/officeDocument/2006/relationships" r:blip="">
            <dgm:adjLst/>
          </dgm:shape>
          <dgm:presOf/>
          <dgm:choose name="Name7">
            <dgm:if name="Name8" axis="ch" ptType="node" func="cnt" op="equ" val="1">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5"/>
                <dgm:constr type="w" for="ch" forName="c1text" refType="w" refFor="ch" refForName="circle1" fact="0.70711"/>
                <dgm:constr type="h" for="ch" forName="c1text" refType="h" refFor="ch" refForName="circle1" fact="0.5"/>
              </dgm:constrLst>
            </dgm:if>
            <dgm:if name="Name9" axis="ch" ptType="node" func="cnt" op="equ" val="2">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6"/>
                <dgm:constr type="w" for="ch" forName="c1text" refType="w" refFor="ch" refForName="circle1" fact="0.525"/>
                <dgm:constr type="h" for="ch" forName="c1text" refType="h" refFor="ch" refForName="circle1" fact="0.17"/>
              </dgm:constrLst>
            </dgm:if>
            <dgm:if name="Name10" axis="ch" ptType="node" func="cnt" op="equ" val="3">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25"/>
                <dgm:constr type="w" for="ch" forName="c1text" refType="w" refFor="ch" refForName="circle1" fact="0.3495"/>
                <dgm:constr type="h" for="ch" forName="c1text" refType="h" refFor="ch" refForName="circle1" fact="0.15"/>
              </dgm:constrLst>
            </dgm:if>
            <dgm:if name="Name11" axis="ch" ptType="node" func="cnt" op="equ" val="4">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25"/>
                <dgm:constr type="w" for="ch" forName="c1text" refType="w" refFor="ch" refForName="circle1" fact="0.2796"/>
                <dgm:constr type="h" for="ch" forName="c1text" refType="h" refFor="ch" refForName="circle1" fact="0.15"/>
              </dgm:constrLst>
            </dgm:if>
            <dgm:if name="Name12" axis="ch" ptType="node" func="cnt" op="gte" val="5">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
                <dgm:constr type="w" for="ch" forName="c1text" refType="w" refFor="ch" refForName="circle1" fact="0.375"/>
                <dgm:constr type="h" for="ch" forName="c1text" refType="h" refFor="ch" refForName="circle1" fact="0.1"/>
              </dgm:constrLst>
            </dgm:if>
            <dgm:else name="Name13"/>
          </dgm:choose>
          <dgm:ruleLst/>
          <dgm:layoutNode name="circle1" styleLbl="node1">
            <dgm:alg type="sp"/>
            <dgm:shape xmlns:r="http://schemas.openxmlformats.org/officeDocument/2006/relationships" type="ellipse" r:blip="">
              <dgm:adjLst/>
            </dgm:shape>
            <dgm:presOf axis="ch desOrSelf" ptType="node node" st="1 1" cnt="1 0"/>
            <dgm:constrLst>
              <dgm:constr type="h" refType="w"/>
            </dgm:constrLst>
            <dgm:ruleLst/>
          </dgm:layoutNode>
          <dgm:layoutNode name="c1text">
            <dgm:varLst>
              <dgm:bulletEnabled val="1"/>
            </dgm:varLst>
            <dgm:alg type="tx"/>
            <dgm:shape xmlns:r="http://schemas.openxmlformats.org/officeDocument/2006/relationships" type="rect" r:blip="" hideGeom="1">
              <dgm:adjLst/>
            </dgm:shape>
            <dgm:presOf axis="ch desOrSelf" ptType="node node" st="1 1" cnt="1 0"/>
            <dgm:constrLst/>
            <dgm:ruleLst>
              <dgm:rule type="primFontSz" val="5" fact="NaN" max="NaN"/>
            </dgm:ruleLst>
          </dgm:layoutNode>
        </dgm:layoutNode>
      </dgm:if>
      <dgm:else name="Name14"/>
    </dgm:choose>
    <dgm:choose name="Name15">
      <dgm:if name="Name16" axis="ch" ptType="node" func="cnt" op="gte" val="2">
        <dgm:layoutNode name="comp2">
          <dgm:alg type="composite"/>
          <dgm:shape xmlns:r="http://schemas.openxmlformats.org/officeDocument/2006/relationships" r:blip="">
            <dgm:adjLst/>
          </dgm:shape>
          <dgm:presOf/>
          <dgm:choose name="Name17">
            <dgm:if name="Name18" axis="ch" ptType="node" func="cnt" op="equ" val="2">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5"/>
                <dgm:constr type="w" for="ch" forName="c2text" refType="w" refFor="ch" refForName="circle2" fact="0.70711"/>
                <dgm:constr type="h" for="ch" forName="c2text" refType="h" refFor="ch" refForName="circle2" fact="0.5"/>
              </dgm:constrLst>
            </dgm:if>
            <dgm:if name="Name19" axis="ch" ptType="node" func="cnt" op="equ" val="3">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5625"/>
                <dgm:constr type="w" for="ch" forName="c2text" refType="w" refFor="ch" refForName="circle2" fact="0.466"/>
                <dgm:constr type="h" for="ch" forName="c2text" refType="h" refFor="ch" refForName="circle2" fact="0.1875"/>
              </dgm:constrLst>
            </dgm:if>
            <dgm:if name="Name20" axis="ch" ptType="node" func="cnt" op="equ" val="4">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5"/>
                <dgm:constr type="w" for="ch" forName="c2text" refType="w" refFor="ch" refForName="circle2" fact="0.3495"/>
                <dgm:constr type="h" for="ch" forName="c2text" refType="h" refFor="ch" refForName="circle2" fact="0.18"/>
              </dgm:constrLst>
            </dgm:if>
            <dgm:if name="Name21" axis="ch" ptType="node" func="cnt" op="gte" val="5">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15"/>
                <dgm:constr type="w" for="ch" forName="c2text" refType="w" refFor="ch" refForName="circle2" fact="0.43125"/>
                <dgm:constr type="h" for="ch" forName="c2text" refType="h" refFor="ch" refForName="circle2" fact="0.115"/>
              </dgm:constrLst>
            </dgm:if>
            <dgm:else name="Name22"/>
          </dgm:choose>
          <dgm:ruleLst/>
          <dgm:layoutNode name="circle2" styleLbl="node1">
            <dgm:alg type="sp"/>
            <dgm:shape xmlns:r="http://schemas.openxmlformats.org/officeDocument/2006/relationships" type="ellipse" r:blip="">
              <dgm:adjLst/>
            </dgm:shape>
            <dgm:presOf axis="ch desOrSelf" ptType="node node" st="2 1" cnt="1 0"/>
            <dgm:constrLst>
              <dgm:constr type="h" refType="w"/>
            </dgm:constrLst>
            <dgm:ruleLst/>
          </dgm:layoutNode>
          <dgm:layoutNode name="c2text">
            <dgm:varLst>
              <dgm:bulletEnabled val="1"/>
            </dgm:varLst>
            <dgm:alg type="tx"/>
            <dgm:shape xmlns:r="http://schemas.openxmlformats.org/officeDocument/2006/relationships" type="rect" r:blip="" hideGeom="1">
              <dgm:adjLst/>
            </dgm:shape>
            <dgm:presOf axis="ch desOrSelf" ptType="node node" st="2 1" cnt="1 0"/>
            <dgm:constrLst/>
            <dgm:ruleLst>
              <dgm:rule type="primFontSz" val="5" fact="NaN" max="NaN"/>
            </dgm:ruleLst>
          </dgm:layoutNode>
        </dgm:layoutNode>
      </dgm:if>
      <dgm:else name="Name23"/>
    </dgm:choose>
    <dgm:choose name="Name24">
      <dgm:if name="Name25" axis="ch" ptType="node" func="cnt" op="gte" val="3">
        <dgm:layoutNode name="comp3">
          <dgm:alg type="composite"/>
          <dgm:shape xmlns:r="http://schemas.openxmlformats.org/officeDocument/2006/relationships" r:blip="">
            <dgm:adjLst/>
          </dgm:shape>
          <dgm:presOf/>
          <dgm:choose name="Name26">
            <dgm:if name="Name27" axis="ch" ptType="node" func="cnt" op="equ" val="3">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5"/>
                <dgm:constr type="w" for="ch" forName="c3text" refType="w" refFor="ch" refForName="circle3" fact="0.70711"/>
                <dgm:constr type="h" for="ch" forName="c3text" refType="h" refFor="ch" refForName="circle3" fact="0.5"/>
              </dgm:constrLst>
            </dgm:if>
            <dgm:if name="Name28" axis="ch" ptType="node" func="cnt" op="equ" val="4">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1875"/>
                <dgm:constr type="w" for="ch" forName="c3text" refType="w" refFor="ch" refForName="circle3" fact="0.466"/>
                <dgm:constr type="h" for="ch" forName="c3text" refType="h" refFor="ch" refForName="circle3" fact="0.225"/>
              </dgm:constrLst>
            </dgm:if>
            <dgm:if name="Name29" axis="ch" ptType="node" func="cnt" op="gte" val="5">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138"/>
                <dgm:constr type="w" for="ch" forName="c3text" refType="w" refFor="ch" refForName="circle3" fact="0.5175"/>
                <dgm:constr type="h" for="ch" forName="c3text" refType="h" refFor="ch" refForName="circle3" fact="0.138"/>
              </dgm:constrLst>
            </dgm:if>
            <dgm:else name="Name30"/>
          </dgm:choose>
          <dgm:ruleLst/>
          <dgm:layoutNode name="circle3" styleLbl="node1">
            <dgm:alg type="sp"/>
            <dgm:shape xmlns:r="http://schemas.openxmlformats.org/officeDocument/2006/relationships" type="ellipse" r:blip="">
              <dgm:adjLst/>
            </dgm:shape>
            <dgm:presOf axis="ch desOrSelf" ptType="node node" st="3 1" cnt="1 0"/>
            <dgm:constrLst>
              <dgm:constr type="h" refType="w"/>
            </dgm:constrLst>
            <dgm:ruleLst/>
          </dgm:layoutNode>
          <dgm:layoutNode name="c3text">
            <dgm:varLst>
              <dgm:bulletEnabled val="1"/>
            </dgm:varLst>
            <dgm:alg type="tx"/>
            <dgm:shape xmlns:r="http://schemas.openxmlformats.org/officeDocument/2006/relationships" type="rect" r:blip="" hideGeom="1">
              <dgm:adjLst/>
            </dgm:shape>
            <dgm:presOf axis="ch desOrSelf" ptType="node node" st="3 1" cnt="1 0"/>
            <dgm:constrLst/>
            <dgm:ruleLst>
              <dgm:rule type="primFontSz" val="5" fact="NaN" max="NaN"/>
            </dgm:ruleLst>
          </dgm:layoutNode>
        </dgm:layoutNode>
      </dgm:if>
      <dgm:else name="Name31"/>
    </dgm:choose>
    <dgm:choose name="Name32">
      <dgm:if name="Name33" axis="ch" ptType="node" func="cnt" op="gte" val="4">
        <dgm:layoutNode name="comp4">
          <dgm:alg type="composite"/>
          <dgm:shape xmlns:r="http://schemas.openxmlformats.org/officeDocument/2006/relationships" r:blip="">
            <dgm:adjLst/>
          </dgm:shape>
          <dgm:presOf/>
          <dgm:choose name="Name34">
            <dgm:if name="Name35" axis="ch" ptType="node" func="cnt" op="equ" val="4">
              <dgm:constrLst>
                <dgm:constr type="w" for="ch" forName="circle4" refType="w"/>
                <dgm:constr type="h" for="ch" forName="circle4" refType="h"/>
                <dgm:constr type="ctrX" for="ch" forName="circle4" refType="w" fact="0.5"/>
                <dgm:constr type="ctrY" for="ch" forName="circle4" refType="h" fact="0.5"/>
                <dgm:constr type="ctrX" for="ch" forName="c4text" refType="w" fact="0.5"/>
                <dgm:constr type="ctrY" for="ch" forName="c4text" refType="h" fact="0.5"/>
                <dgm:constr type="w" for="ch" forName="c4text" refType="w" refFor="ch" refForName="circle4" fact="0.70711"/>
                <dgm:constr type="h" for="ch" forName="c4text" refType="h" refFor="ch" refForName="circle4" fact="0.5"/>
              </dgm:constrLst>
            </dgm:if>
            <dgm:if name="Name36" axis="ch" ptType="node" func="cnt" op="gte" val="5">
              <dgm:constrLst>
                <dgm:constr type="w" for="ch" forName="circle4" refType="w"/>
                <dgm:constr type="h" for="ch" forName="circle4" refType="h"/>
                <dgm:constr type="ctrX" for="ch" forName="circle4" refType="w" fact="0.5"/>
                <dgm:constr type="ctrY" for="ch" forName="circle4" refType="h" fact="0.5"/>
                <dgm:constr type="ctrX" for="ch" forName="c4text" refType="w" fact="0.5"/>
                <dgm:constr type="ctrY" for="ch" forName="c4text" refType="h" fact="0.18"/>
                <dgm:constr type="w" for="ch" forName="c4text" refType="w" refFor="ch" refForName="circle4" fact="0.54"/>
                <dgm:constr type="h" for="ch" forName="c4text" refType="h" refFor="ch" refForName="circle4" fact="0.18"/>
              </dgm:constrLst>
            </dgm:if>
            <dgm:else name="Name37"/>
          </dgm:choose>
          <dgm:ruleLst/>
          <dgm:layoutNode name="circle4" styleLbl="node1">
            <dgm:alg type="sp"/>
            <dgm:shape xmlns:r="http://schemas.openxmlformats.org/officeDocument/2006/relationships" type="ellipse" r:blip="">
              <dgm:adjLst/>
            </dgm:shape>
            <dgm:presOf axis="ch desOrSelf" ptType="node node" st="4 1" cnt="1 0"/>
            <dgm:constrLst>
              <dgm:constr type="h" refType="w"/>
            </dgm:constrLst>
            <dgm:ruleLst/>
          </dgm:layoutNode>
          <dgm:layoutNode name="c4text">
            <dgm:varLst>
              <dgm:bulletEnabled val="1"/>
            </dgm:varLst>
            <dgm:alg type="tx"/>
            <dgm:shape xmlns:r="http://schemas.openxmlformats.org/officeDocument/2006/relationships" type="rect" r:blip="" hideGeom="1">
              <dgm:adjLst/>
            </dgm:shape>
            <dgm:presOf axis="ch desOrSelf" ptType="node node" st="4 1" cnt="1 0"/>
            <dgm:constrLst/>
            <dgm:ruleLst>
              <dgm:rule type="primFontSz" val="5" fact="NaN" max="NaN"/>
            </dgm:ruleLst>
          </dgm:layoutNode>
        </dgm:layoutNode>
      </dgm:if>
      <dgm:else name="Name38"/>
    </dgm:choose>
    <dgm:choose name="Name39">
      <dgm:if name="Name40" axis="ch" ptType="node" func="cnt" op="gte" val="5">
        <dgm:layoutNode name="comp5">
          <dgm:alg type="composite"/>
          <dgm:shape xmlns:r="http://schemas.openxmlformats.org/officeDocument/2006/relationships" r:blip="">
            <dgm:adjLst/>
          </dgm:shape>
          <dgm:presOf/>
          <dgm:choose name="Name41">
            <dgm:if name="Name42" axis="ch" ptType="node" func="cnt" op="equ" val="5">
              <dgm:constrLst>
                <dgm:constr type="w" for="ch" forName="circle5" refType="w"/>
                <dgm:constr type="h" for="ch" forName="circle5" refType="h"/>
                <dgm:constr type="ctrX" for="ch" forName="circle5" refType="w" fact="0.5"/>
                <dgm:constr type="ctrY" for="ch" forName="circle5" refType="h" fact="0.5"/>
                <dgm:constr type="ctrX" for="ch" forName="c5text" refType="w" fact="0.5"/>
                <dgm:constr type="ctrY" for="ch" forName="c5text" refType="h" fact="0.5"/>
                <dgm:constr type="w" for="ch" forName="c5text" refType="w" refFor="ch" refForName="circle5" fact="0.70711"/>
                <dgm:constr type="h" for="ch" forName="c5text" refType="h" refFor="ch" refForName="circle5" fact="0.5"/>
              </dgm:constrLst>
            </dgm:if>
            <dgm:if name="Name43" axis="ch" ptType="node" func="cnt" op="gte" val="6">
              <dgm:constrLst>
                <dgm:constr type="w" for="ch" forName="circle5" refType="w"/>
                <dgm:constr type="h" for="ch" forName="circle5" refType="h"/>
                <dgm:constr type="ctrX" for="ch" forName="circle5" refType="w" fact="0.5"/>
                <dgm:constr type="ctrY" for="ch" forName="circle5" refType="h" fact="0.5"/>
                <dgm:constr type="ctrX" for="ch" forName="c5text" refType="w" fact="0.5"/>
                <dgm:constr type="ctrY" for="ch" forName="c5text" refType="h" fact="0.25"/>
                <dgm:constr type="w" for="ch" forName="c5text" refType="w" refFor="ch" refForName="circle5" fact="0.65"/>
                <dgm:constr type="h" for="ch" forName="c5text" refType="h" refFor="ch" refForName="circle5" fact="0.25"/>
              </dgm:constrLst>
            </dgm:if>
            <dgm:else name="Name44"/>
          </dgm:choose>
          <dgm:ruleLst/>
          <dgm:layoutNode name="circle5" styleLbl="node1">
            <dgm:alg type="sp"/>
            <dgm:shape xmlns:r="http://schemas.openxmlformats.org/officeDocument/2006/relationships" type="ellipse" r:blip="">
              <dgm:adjLst/>
            </dgm:shape>
            <dgm:presOf axis="ch desOrSelf" ptType="node node" st="5 1" cnt="1 0"/>
            <dgm:constrLst>
              <dgm:constr type="h" refType="w"/>
            </dgm:constrLst>
            <dgm:ruleLst/>
          </dgm:layoutNode>
          <dgm:layoutNode name="c5text">
            <dgm:varLst>
              <dgm:bulletEnabled val="1"/>
            </dgm:varLst>
            <dgm:alg type="tx"/>
            <dgm:shape xmlns:r="http://schemas.openxmlformats.org/officeDocument/2006/relationships" type="rect" r:blip="" hideGeom="1">
              <dgm:adjLst/>
            </dgm:shape>
            <dgm:presOf axis="ch desOrSelf" ptType="node node" st="5 1" cnt="1 0"/>
            <dgm:constrLst/>
            <dgm:ruleLst>
              <dgm:rule type="primFontSz" val="5" fact="NaN" max="NaN"/>
            </dgm:ruleLst>
          </dgm:layoutNode>
        </dgm:layoutNode>
      </dgm:if>
      <dgm:else name="Name45"/>
    </dgm:choose>
    <dgm:choose name="Name46">
      <dgm:if name="Name47" axis="ch" ptType="node" func="cnt" op="gte" val="6">
        <dgm:layoutNode name="comp6">
          <dgm:alg type="composite"/>
          <dgm:shape xmlns:r="http://schemas.openxmlformats.org/officeDocument/2006/relationships" r:blip="">
            <dgm:adjLst/>
          </dgm:shape>
          <dgm:presOf/>
          <dgm:choose name="Name48">
            <dgm:if name="Name49" axis="ch" ptType="node" func="cnt" op="equ" val="6">
              <dgm:constrLst>
                <dgm:constr type="w" for="ch" forName="circle6" refType="w"/>
                <dgm:constr type="h" for="ch" forName="circle6" refType="h"/>
                <dgm:constr type="ctrX" for="ch" forName="circle6" refType="w" fact="0.5"/>
                <dgm:constr type="ctrY" for="ch" forName="circle6" refType="h" fact="0.5"/>
                <dgm:constr type="ctrX" for="ch" forName="c6text" refType="w" fact="0.5"/>
                <dgm:constr type="ctrY" for="ch" forName="c6text" refType="h" fact="0.5"/>
                <dgm:constr type="w" for="ch" forName="c6text" refType="w" refFor="ch" refForName="circle6" fact="0.70711"/>
                <dgm:constr type="h" for="ch" forName="c6text" refType="h" refFor="ch" refForName="circle6" fact="0.5"/>
              </dgm:constrLst>
            </dgm:if>
            <dgm:if name="Name50" axis="ch" ptType="node" func="cnt" op="gte" val="7">
              <dgm:constrLst>
                <dgm:constr type="w" for="ch" forName="circle6" refType="w"/>
                <dgm:constr type="h" for="ch" forName="circle6" refType="h"/>
                <dgm:constr type="ctrX" for="ch" forName="circle6" refType="w" fact="0.5"/>
                <dgm:constr type="ctrY" for="ch" forName="circle6" refType="h" fact="0.5"/>
                <dgm:constr type="ctrX" for="ch" forName="c6text" refType="w" fact="0.5"/>
                <dgm:constr type="ctrY" for="ch" forName="c6text" refType="h" fact="0.27"/>
                <dgm:constr type="w" for="ch" forName="c6text" refType="w" refFor="ch" refForName="circle6" fact="0.68"/>
                <dgm:constr type="h" for="ch" forName="c6text" refType="h" refFor="ch" refForName="circle6" fact="0.241"/>
              </dgm:constrLst>
            </dgm:if>
            <dgm:else name="Name51"/>
          </dgm:choose>
          <dgm:ruleLst/>
          <dgm:layoutNode name="circle6" styleLbl="node1">
            <dgm:alg type="sp"/>
            <dgm:shape xmlns:r="http://schemas.openxmlformats.org/officeDocument/2006/relationships" type="ellipse" r:blip="">
              <dgm:adjLst/>
            </dgm:shape>
            <dgm:presOf axis="ch desOrSelf" ptType="node node" st="6 1" cnt="1 0"/>
            <dgm:constrLst>
              <dgm:constr type="h" refType="w"/>
            </dgm:constrLst>
            <dgm:ruleLst/>
          </dgm:layoutNode>
          <dgm:layoutNode name="c6text">
            <dgm:varLst>
              <dgm:bulletEnabled val="1"/>
            </dgm:varLst>
            <dgm:alg type="tx"/>
            <dgm:shape xmlns:r="http://schemas.openxmlformats.org/officeDocument/2006/relationships" type="rect" r:blip="" hideGeom="1">
              <dgm:adjLst/>
            </dgm:shape>
            <dgm:presOf axis="ch desOrSelf" ptType="node node" st="6 1" cnt="1 0"/>
            <dgm:constrLst/>
            <dgm:ruleLst>
              <dgm:rule type="primFontSz" val="5" fact="NaN" max="NaN"/>
            </dgm:ruleLst>
          </dgm:layoutNode>
        </dgm:layoutNode>
      </dgm:if>
      <dgm:else name="Name52"/>
    </dgm:choose>
    <dgm:choose name="Name53">
      <dgm:if name="Name54" axis="ch" ptType="node" func="cnt" op="gte" val="7">
        <dgm:layoutNode name="comp7">
          <dgm:alg type="composite"/>
          <dgm:shape xmlns:r="http://schemas.openxmlformats.org/officeDocument/2006/relationships" r:blip="">
            <dgm:adjLst/>
          </dgm:shape>
          <dgm:presOf/>
          <dgm:constrLst>
            <dgm:constr type="w" for="ch" forName="circle7" refType="w"/>
            <dgm:constr type="h" for="ch" forName="circle7" refType="h"/>
            <dgm:constr type="ctrX" for="ch" forName="circle7" refType="w" fact="0.5"/>
            <dgm:constr type="ctrY" for="ch" forName="circle7" refType="h" fact="0.5"/>
            <dgm:constr type="ctrX" for="ch" forName="c7text" refType="w" fact="0.5"/>
            <dgm:constr type="ctrY" for="ch" forName="c7text" refType="h" fact="0.5"/>
            <dgm:constr type="w" for="ch" forName="c7text" refType="w" refFor="ch" refForName="circle7" fact="0.70711"/>
            <dgm:constr type="h" for="ch" forName="c7text" refType="h" refFor="ch" refForName="circle7" fact="0.5"/>
          </dgm:constrLst>
          <dgm:ruleLst/>
          <dgm:layoutNode name="circle7" styleLbl="node1">
            <dgm:alg type="sp"/>
            <dgm:shape xmlns:r="http://schemas.openxmlformats.org/officeDocument/2006/relationships" type="ellipse" r:blip="">
              <dgm:adjLst/>
            </dgm:shape>
            <dgm:presOf axis="ch desOrSelf" ptType="node node" st="7 1" cnt="1 0"/>
            <dgm:constrLst>
              <dgm:constr type="h" refType="w"/>
            </dgm:constrLst>
            <dgm:ruleLst/>
          </dgm:layoutNode>
          <dgm:layoutNode name="c7text">
            <dgm:varLst>
              <dgm:bulletEnabled val="1"/>
            </dgm:varLst>
            <dgm:alg type="tx"/>
            <dgm:shape xmlns:r="http://schemas.openxmlformats.org/officeDocument/2006/relationships" type="rect" r:blip="" hideGeom="1">
              <dgm:adjLst/>
            </dgm:shape>
            <dgm:presOf axis="ch desOrSelf" ptType="node node" st="7 1" cnt="1 0"/>
            <dgm:constrLst/>
            <dgm:ruleLst>
              <dgm:rule type="primFontSz" val="5" fact="NaN" max="NaN"/>
            </dgm:ruleLst>
          </dgm:layoutNode>
        </dgm:layoutNode>
      </dgm:if>
      <dgm:else name="Name55"/>
    </dgm:choose>
  </dgm:layoutNode>
</dgm:layoutDef>
</file>

<file path=ppt/diagrams/layout4.xml><?xml version="1.0" encoding="utf-8"?>
<dgm:layoutDef xmlns:dgm="http://schemas.openxmlformats.org/drawingml/2006/diagram" xmlns:a="http://schemas.openxmlformats.org/drawingml/2006/main" uniqueId="urn:microsoft.com/office/officeart/2005/8/layout/pyramid3">
  <dgm:title val=""/>
  <dgm:desc val=""/>
  <dgm:catLst>
    <dgm:cat type="pyramid" pri="2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T"/>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T"/>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rev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t"/>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layout5.xml><?xml version="1.0" encoding="utf-8"?>
<dgm:layoutDef xmlns:dgm="http://schemas.openxmlformats.org/drawingml/2006/diagram" xmlns:a="http://schemas.openxmlformats.org/drawingml/2006/main" uniqueId="urn:microsoft.com/office/officeart/2005/8/layout/arrow5">
  <dgm:title val=""/>
  <dgm:desc val=""/>
  <dgm:catLst>
    <dgm:cat type="relationship" pri="6000"/>
    <dgm:cat type="process" pri="31000"/>
  </dgm:catLst>
  <dgm:sampData>
    <dgm:dataModel>
      <dgm:ptLst>
        <dgm:pt modelId="0" type="doc"/>
        <dgm:pt modelId="1">
          <dgm:prSet phldr="1"/>
        </dgm:pt>
        <dgm:pt modelId="2">
          <dgm:prSet phldr="1"/>
        </dgm:pt>
      </dgm:ptLst>
      <dgm:cxnLst>
        <dgm:cxn modelId="4" srcId="0" destId="1" srcOrd="0" destOrd="0"/>
        <dgm:cxn modelId="5"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diagram">
    <dgm:varLst>
      <dgm:dir/>
      <dgm:resizeHandles val="exact"/>
    </dgm:varLst>
    <dgm:choose name="Name0">
      <dgm:if name="Name1" axis="ch" ptType="node" func="cnt" op="equ" val="2">
        <dgm:choose name="Name2">
          <dgm:if name="Name3" func="var" arg="dir" op="equ" val="norm">
            <dgm:alg type="cycle">
              <dgm:param type="rotPath" val="alongPath"/>
              <dgm:param type="stAng" val="270"/>
            </dgm:alg>
          </dgm:if>
          <dgm:else name="Name4">
            <dgm:alg type="cycle">
              <dgm:param type="rotPath" val="alongPath"/>
              <dgm:param type="stAng" val="90"/>
              <dgm:param type="spanAng" val="-360"/>
            </dgm:alg>
          </dgm:else>
        </dgm:choose>
      </dgm:if>
      <dgm:else name="Name5">
        <dgm:choose name="Name6">
          <dgm:if name="Name7" func="var" arg="dir" op="equ" val="norm">
            <dgm:alg type="cycle">
              <dgm:param type="rotPath" val="alongPath"/>
            </dgm:alg>
          </dgm:if>
          <dgm:else name="Name8">
            <dgm:alg type="cycle">
              <dgm:param type="rotPath" val="alongPath"/>
              <dgm:param type="spanAng" val="-360"/>
            </dgm:alg>
          </dgm:else>
        </dgm:choose>
      </dgm:else>
    </dgm:choose>
    <dgm:shape xmlns:r="http://schemas.openxmlformats.org/officeDocument/2006/relationships" r:blip="">
      <dgm:adjLst/>
    </dgm:shape>
    <dgm:presOf/>
    <dgm:choose name="Name9">
      <dgm:if name="Name10" axis="ch" ptType="node" func="cnt" op="lte" val="2">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 type="diam" refType="w" refFor="ch" refPtType="node" op="equ" fact="1.1"/>
        </dgm:constrLst>
      </dgm:if>
      <dgm:if name="Name11" axis="ch" ptType="node" func="cnt" op="equ" val="5">
        <dgm:constrLst>
          <dgm:constr type="primFontSz" for="ch" ptType="node" op="equ" val="65"/>
          <dgm:constr type="w" for="ch" ptType="node" refType="w"/>
          <dgm:constr type="h" for="ch" ptType="node" refType="w" refFor="ch" refPtType="node" op="equ"/>
          <dgm:constr type="sibSp" refType="w" refFor="ch" refPtType="node" fact="-0.2"/>
          <dgm:constr type="sibSp" refType="h" op="lte" fact="0.1"/>
        </dgm:constrLst>
      </dgm:if>
      <dgm:if name="Name12" axis="ch" ptType="node" func="cnt" op="equ" val="6">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Lst>
      </dgm:if>
      <dgm:if name="Name13" axis="ch" ptType="node" func="cnt" op="equ" val="7">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Lst>
      </dgm:if>
      <dgm:if name="Name14" axis="ch" ptType="node" func="cnt" op="equ" val="8">
        <dgm:constrLst>
          <dgm:constr type="primFontSz" for="ch" ptType="node" op="equ" val="65"/>
          <dgm:constr type="w" for="ch" ptType="node" refType="w"/>
          <dgm:constr type="h" for="ch" ptType="node" refType="w" refFor="ch" refPtType="node" op="equ"/>
          <dgm:constr type="sibSp"/>
          <dgm:constr type="sibSp" refType="h" op="lte" fact="0.1"/>
        </dgm:constrLst>
      </dgm:if>
      <dgm:if name="Name15" axis="ch" ptType="node" func="cnt" op="gte" val="9">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Lst>
      </dgm:if>
      <dgm:else name="Name16">
        <dgm:constrLst>
          <dgm:constr type="primFontSz" for="ch" ptType="node" op="equ" val="65"/>
          <dgm:constr type="w" for="ch" ptType="node" refType="w"/>
          <dgm:constr type="h" for="ch" ptType="node" refType="w" refFor="ch" refPtType="node" op="equ"/>
          <dgm:constr type="sibSp" refType="w" refFor="ch" refPtType="node" fact="-0.35"/>
        </dgm:constrLst>
      </dgm:else>
    </dgm:choose>
    <dgm:ruleLst/>
    <dgm:forEach name="Name17" axis="ch" ptType="node">
      <dgm:layoutNode name="arrow">
        <dgm:varLst>
          <dgm:bulletEnabled val="1"/>
        </dgm:varLst>
        <dgm:alg type="tx"/>
        <dgm:shape xmlns:r="http://schemas.openxmlformats.org/officeDocument/2006/relationships" type="downArrow" r:blip="">
          <dgm:adjLst>
            <dgm:adj idx="2" val="0.35"/>
          </dgm:adjLst>
        </dgm:shape>
        <dgm:presOf axis="desOrSelf" ptType="node"/>
        <dgm:constrLst/>
        <dgm:ruleLst>
          <dgm:rule type="primFontSz" val="5" fact="NaN" max="NaN"/>
        </dgm:ruleLst>
      </dgm:layoutNode>
    </dgm:forEach>
  </dgm:layoutNode>
</dgm:layoutDef>
</file>

<file path=ppt/diagrams/layout6.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equation2">
  <dgm:title val=""/>
  <dgm:desc val=""/>
  <dgm:catLst>
    <dgm:cat type="relationship" pri="18000"/>
    <dgm:cat type="process" pri="26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param type="linDir" val="fromL"/>
          <dgm:param type="fallback" val="2D"/>
        </dgm:alg>
      </dgm:if>
      <dgm:else name="Name3">
        <dgm:alg type="lin">
          <dgm:param type="linDir" val="fromR"/>
          <dgm:param type="fallback" val="2D"/>
        </dgm:alg>
      </dgm:else>
    </dgm:choose>
    <dgm:shape xmlns:r="http://schemas.openxmlformats.org/officeDocument/2006/relationships" r:blip="">
      <dgm:adjLst/>
    </dgm:shape>
    <dgm:presOf/>
    <dgm:choose name="Name4">
      <dgm:if name="Name5" axis="ch" ptType="node" func="cnt" op="gte" val="3">
        <dgm:constrLst>
          <dgm:constr type="h" for="des" forName="node" refType="w" fact="0.5"/>
          <dgm:constr type="w" for="ch" forName="lastNode" refType="w"/>
          <dgm:constr type="w" for="des" forName="node" refType="h" refFor="des" refForName="node"/>
          <dgm:constr type="w" for="ch" forName="sibTransLast" refType="h" refFor="des" refForName="node" fact="0.6"/>
          <dgm:constr type="h" for="des" forName="sibTrans" refType="h" refFor="des" refForName="node" op="equ" fact="0.58"/>
          <dgm:constr type="w" for="des" forName="sibTrans" refType="h" refFor="des" refForName="sibTrans" op="equ"/>
          <dgm:constr type="primFontSz" for="ch" forName="lastNode" op="equ" val="65"/>
          <dgm:constr type="primFontSz" for="des" forName="node" op="equ" val="65"/>
          <dgm:constr type="primFontSz" for="des" forName="sibTrans" val="55"/>
          <dgm:constr type="primFontSz" for="des" forName="sibTrans" refType="primFontSz" refFor="des" refForName="node" op="lte" fact="0.8"/>
          <dgm:constr type="primFontSz" for="des" forName="connectorText" refType="primFontSz" refFor="des" refForName="node" op="lte" fact="0.8"/>
          <dgm:constr type="primFontSz" for="des" forName="connectorText" refType="primFontSz" refFor="des" refForName="sibTrans" op="equ"/>
          <dgm:constr type="h" for="des" forName="spacerT" refType="h" refFor="des" refForName="sibTrans" fact="0.14"/>
          <dgm:constr type="h" for="des" forName="spacerB" refType="h" refFor="des" refForName="sibTrans" fact="0.14"/>
        </dgm:constrLst>
      </dgm:if>
      <dgm:else name="Name6">
        <dgm:constrLst>
          <dgm:constr type="h" for="des" forName="node" refType="w"/>
          <dgm:constr type="w" for="ch" forName="lastNode" refType="w"/>
          <dgm:constr type="w" for="des" forName="node" refType="h" refFor="des" refForName="node"/>
          <dgm:constr type="w" for="ch" forName="sibTransLast" refType="h" refFor="des" refForName="node" fact="0.6"/>
          <dgm:constr type="h" for="des" forName="sibTrans" refType="h" refFor="des" refForName="node" op="equ" fact="0.58"/>
          <dgm:constr type="w" for="des" forName="sibTrans" refType="h" refFor="des" refForName="sibTrans" op="equ"/>
          <dgm:constr type="primFontSz" for="des" forName="node" val="65"/>
          <dgm:constr type="primFontSz" for="ch" forName="lastNode" refType="primFontSz" refFor="des" refForName="node" op="equ"/>
          <dgm:constr type="primFontSz" for="des" forName="sibTrans" val="55"/>
          <dgm:constr type="primFontSz" for="des" forName="connectorText" refType="primFontSz" refFor="des" refForName="node" op="lte" fact="0.8"/>
          <dgm:constr type="primFontSz" for="des" forName="connectorText" refType="primFontSz" refFor="des" refForName="sibTrans" op="equ"/>
          <dgm:constr type="h" for="des" forName="spacerT" refType="h" refFor="des" refForName="sibTrans" fact="0.14"/>
          <dgm:constr type="h" for="des" forName="spacerB" refType="h" refFor="des" refForName="sibTrans" fact="0.14"/>
        </dgm:constrLst>
      </dgm:else>
    </dgm:choose>
    <dgm:ruleLst/>
    <dgm:choose name="Name7">
      <dgm:if name="Name8" axis="ch" ptType="node" func="cnt" op="gte" val="1">
        <dgm:layoutNode name="vNodes">
          <dgm:alg type="lin">
            <dgm:param type="linDir" val="fromT"/>
            <dgm:param type="fallback" val="2D"/>
          </dgm:alg>
          <dgm:shape xmlns:r="http://schemas.openxmlformats.org/officeDocument/2006/relationships" r:blip="">
            <dgm:adjLst/>
          </dgm:shape>
          <dgm:presOf/>
          <dgm:constrLst/>
          <dgm:ruleLst/>
          <dgm:forEach name="Name9" axis="ch" ptType="node">
            <dgm:choose name="Name10">
              <dgm:if name="Name11" axis="self" func="revPos" op="neq" val="1">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choose name="Name12">
                  <dgm:if name="Name13" axis="self" ptType="node" func="revPos" op="gt" val="2">
                    <dgm:forEach name="sibTransForEach" axis="followSib" ptType="sibTrans" cnt="1">
                      <dgm:layoutNode name="spacerT">
                        <dgm:alg type="sp"/>
                        <dgm:shape xmlns:r="http://schemas.openxmlformats.org/officeDocument/2006/relationships" r:blip="">
                          <dgm:adjLst/>
                        </dgm:shape>
                        <dgm:presOf axis="self"/>
                        <dgm:constrLst/>
                        <dgm:ruleLst/>
                      </dgm:layoutNode>
                      <dgm:layoutNode name="sibTrans">
                        <dgm:alg type="tx"/>
                        <dgm:shape xmlns:r="http://schemas.openxmlformats.org/officeDocument/2006/relationships" type="mathPlus" r:blip="">
                          <dgm:adjLst/>
                        </dgm:shape>
                        <dgm:presOf axis="self"/>
                        <dgm:constrLst>
                          <dgm:constr type="h" refType="w"/>
                          <dgm:constr type="lMarg"/>
                          <dgm:constr type="rMarg"/>
                          <dgm:constr type="tMarg"/>
                          <dgm:constr type="bMarg"/>
                        </dgm:constrLst>
                        <dgm:ruleLst>
                          <dgm:rule type="primFontSz" val="5" fact="NaN" max="NaN"/>
                        </dgm:ruleLst>
                      </dgm:layoutNode>
                      <dgm:layoutNode name="spacerB">
                        <dgm:alg type="sp"/>
                        <dgm:shape xmlns:r="http://schemas.openxmlformats.org/officeDocument/2006/relationships" r:blip="">
                          <dgm:adjLst/>
                        </dgm:shape>
                        <dgm:presOf axis="self"/>
                        <dgm:constrLst/>
                        <dgm:ruleLst/>
                      </dgm:layoutNode>
                    </dgm:forEach>
                  </dgm:if>
                  <dgm:else name="Name14"/>
                </dgm:choose>
              </dgm:if>
              <dgm:else name="Name15"/>
            </dgm:choose>
          </dgm:forEach>
        </dgm:layoutNode>
        <dgm:choose name="Name16">
          <dgm:if name="Name17" axis="ch" ptType="node" func="cnt" op="gt" val="1">
            <dgm:layoutNode name="sibTransLast">
              <dgm:alg type="conn">
                <dgm:param type="begPts" val="auto"/>
                <dgm:param type="endPts" val="auto"/>
                <dgm:param type="srcNode" val="vNodes"/>
                <dgm:param type="dstNode" val="lastNode"/>
              </dgm:alg>
              <dgm:shape xmlns:r="http://schemas.openxmlformats.org/officeDocument/2006/relationships" type="conn" r:blip="">
                <dgm:adjLst/>
              </dgm:shape>
              <dgm:presOf axis="ch" ptType="sibTrans" st="-1" cnt="1"/>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ch desOrSelf" ptType="sibTrans sibTrans" st="-1 1" cnt="1 0"/>
                <dgm:constrLst>
                  <dgm:constr type="lMarg"/>
                  <dgm:constr type="rMarg"/>
                  <dgm:constr type="tMarg"/>
                  <dgm:constr type="bMarg"/>
                </dgm:constrLst>
                <dgm:ruleLst>
                  <dgm:rule type="primFontSz" val="5" fact="NaN" max="NaN"/>
                </dgm:ruleLst>
              </dgm:layoutNode>
            </dgm:layoutNode>
          </dgm:if>
          <dgm:else name="Name18"/>
        </dgm:choose>
        <dgm:layoutNode name="lastNode">
          <dgm:varLst>
            <dgm:bulletEnabled val="1"/>
          </dgm:varLst>
          <dgm:alg type="tx">
            <dgm:param type="txAnchorVertCh" val="mid"/>
          </dgm:alg>
          <dgm:shape xmlns:r="http://schemas.openxmlformats.org/officeDocument/2006/relationships" type="ellipse" r:blip="">
            <dgm:adjLst/>
          </dgm:shape>
          <dgm:presOf axis="ch desOrSelf" ptType="node node" st="-1 1" cnt="1 0"/>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if>
      <dgm:else name="Name19"/>
    </dgm:choose>
  </dgm:layoutNode>
</dgm:layoutDef>
</file>

<file path=ppt/diagrams/layout10.xml><?xml version="1.0" encoding="utf-8"?>
<dgm:layoutDef xmlns:dgm="http://schemas.openxmlformats.org/drawingml/2006/diagram" xmlns:a="http://schemas.openxmlformats.org/drawingml/2006/main" uniqueId="urn:microsoft.com/office/officeart/2005/8/layout/hList6">
  <dgm:title val=""/>
  <dgm:desc val=""/>
  <dgm:catLst>
    <dgm:cat type="list" pri="1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ptType="node" refType="h"/>
      <dgm:constr type="w" for="ch" ptType="node" refType="w"/>
      <dgm:constr type="primFontSz" for="ch" ptType="node" op="equ"/>
      <dgm:constr type="w" for="ch" forName="sibTrans" refType="w" fact="0.075"/>
    </dgm:constrLst>
    <dgm:ruleLst/>
    <dgm:forEach name="nodesForEach" axis="ch" ptType="node">
      <dgm:layoutNode name="node">
        <dgm:varLst>
          <dgm:bulletEnabled val="1"/>
        </dgm:varLst>
        <dgm:alg type="tx"/>
        <dgm:choose name="Name4">
          <dgm:if name="Name5" func="var" arg="dir" op="equ" val="norm">
            <dgm:shape xmlns:r="http://schemas.openxmlformats.org/officeDocument/2006/relationships" rot="-90" type="flowChartManualOperation" r:blip="">
              <dgm:adjLst/>
            </dgm:shape>
          </dgm:if>
          <dgm:else name="Name6">
            <dgm:shape xmlns:r="http://schemas.openxmlformats.org/officeDocument/2006/relationships" rot="90" type="flowChartManualOperation" r:blip="">
              <dgm:adjLst/>
            </dgm:shape>
          </dgm:else>
        </dgm:choose>
        <dgm:presOf axis="desOrSelf" ptType="node"/>
        <dgm:constrLst>
          <dgm:constr type="primFontSz" val="65"/>
          <dgm:constr type="tMarg"/>
          <dgm:constr type="bMarg"/>
          <dgm:constr type="lMarg" refType="primFontSz" fact="0.5"/>
          <dgm:constr type="rMarg" refType="lMarg"/>
        </dgm:constrLst>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12.xml><?xml version="1.0" encoding="utf-8"?>
<dgm:layoutDef xmlns:dgm="http://schemas.openxmlformats.org/drawingml/2006/diagram" xmlns:a="http://schemas.openxmlformats.org/drawingml/2006/main" uniqueId="urn:microsoft.com/office/officeart/2005/8/layout/cycle8">
  <dgm:title val=""/>
  <dgm:desc val=""/>
  <dgm:catLst>
    <dgm:cat type="cycle" pri="7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clrData>
  <dgm:layoutNode name="compositeShape">
    <dgm:varLst>
      <dgm:chMax val="7"/>
      <dgm:dir/>
      <dgm:resizeHandles val="exact"/>
    </dgm:varLst>
    <dgm:alg type="composite">
      <dgm:param type="horzAlign" val="ctr"/>
      <dgm:param type="vertAlign" val="mid"/>
      <dgm:param type="ar" val="1"/>
    </dgm:alg>
    <dgm:shape xmlns:r="http://schemas.openxmlformats.org/officeDocument/2006/relationships" r:blip="">
      <dgm:adjLst/>
    </dgm:shape>
    <dgm:presOf/>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dummy1a" refType="w" fact="0.5"/>
          <dgm:constr type="t" for="ch" forName="dummy1a" refType="h" fact="0.08"/>
          <dgm:constr type="l" for="ch" forName="dummy1b" refType="w" fact="0.5"/>
          <dgm:constr type="t" for="ch" forName="dummy1b" refType="h" fact="0.08"/>
          <dgm:constr type="l" for="ch" forName="wedge1Tx" refType="w" fact="0.22"/>
          <dgm:constr type="t" for="ch" forName="wedge1Tx" refType="h" fact="0.22"/>
          <dgm:constr type="w" for="ch" forName="wedge1Tx" refType="w" fact="0.56"/>
          <dgm:constr type="h" for="ch" forName="wedge1Tx" refType="h" fact="0.56"/>
          <dgm:constr type="h" for="ch" forName="arrowWedge1single" refType="w" fact="0.08"/>
          <dgm:constr type="diam" for="ch" forName="arrowWedge1single" refType="w" fact="0.84"/>
          <dgm:constr type="l" for="ch" forName="arrowWedge1single" refType="w" fact="0.5"/>
          <dgm:constr type="t" for="ch" forName="arrowWedge1single" refType="w" fact="0.5"/>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dummy1a" refType="w" fact="0.52"/>
          <dgm:constr type="t" for="ch" forName="dummy1a" refType="h" fact="0.08"/>
          <dgm:constr type="l" for="ch" forName="dummy1b" refType="w" fact="0.52"/>
          <dgm:constr type="t" for="ch" forName="dummy1b" refType="h" fact="0.92"/>
          <dgm:constr type="l" for="ch" forName="wedge1Tx" refType="w" fact="0.559"/>
          <dgm:constr type="t" for="ch" forName="wedge1Tx" refType="h" fact="0.3"/>
          <dgm:constr type="w" for="ch" forName="wedge1Tx" refType="w" fact="0.3"/>
          <dgm:constr type="h" for="ch" forName="wedge1Tx" refType="h" fact="0.4"/>
          <dgm:constr type="l" for="ch" forName="wedge2" refType="w" fact="0.06"/>
          <dgm:constr type="t" for="ch" forName="wedge2" refType="w" fact="0.08"/>
          <dgm:constr type="w" for="ch" forName="wedge2" refType="w" fact="0.84"/>
          <dgm:constr type="h" for="ch" forName="wedge2" refType="h" fact="0.84"/>
          <dgm:constr type="l" for="ch" forName="dummy2a" refType="w" fact="0.48"/>
          <dgm:constr type="t" for="ch" forName="dummy2a" refType="h" fact="0.92"/>
          <dgm:constr type="l" for="ch" forName="dummy2b" refType="w" fact="0.48"/>
          <dgm:constr type="t" for="ch" forName="dummy2b" refType="h" fact="0.08"/>
          <dgm:constr type="r" for="ch" forName="wedge2Tx" refType="w" fact="0.441"/>
          <dgm:constr type="t" for="ch" forName="wedge2Tx" refType="h" fact="0.3"/>
          <dgm:constr type="w" for="ch" forName="wedge2Tx" refType="w" fact="0.3"/>
          <dgm:constr type="h" for="ch" forName="wedge2Tx" refType="h" fact="0.4"/>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primFontSz" for="ch" ptType="node" op="equ"/>
        </dgm:constrLst>
      </dgm:if>
      <dgm:if name="Name3" axis="ch" ptType="node" func="cnt" op="equ" val="3">
        <dgm:constrLst>
          <dgm:constr type="l" for="ch" forName="wedge1" refType="w" fact="0.0973"/>
          <dgm:constr type="t" for="ch" forName="wedge1" refType="w" fact="0.07"/>
          <dgm:constr type="w" for="ch" forName="wedge1" refType="w" fact="0.84"/>
          <dgm:constr type="h" for="ch" forName="wedge1" refType="h" fact="0.84"/>
          <dgm:constr type="l" for="ch" forName="dummy1a" refType="w" fact="0.5173"/>
          <dgm:constr type="t" for="ch" forName="dummy1a" refType="h" fact="0.07"/>
          <dgm:constr type="l" for="ch" forName="dummy1b" refType="w" fact="0.8811"/>
          <dgm:constr type="t" for="ch" forName="dummy1b" refType="h" fact="0.7"/>
          <dgm:constr type="l" for="ch" forName="wedge1Tx" refType="w" fact="0.54"/>
          <dgm:constr type="t" for="ch" forName="wedge1Tx" refType="h" fact="0.248"/>
          <dgm:constr type="w" for="ch" forName="wedge1Tx" refType="w" fact="0.3"/>
          <dgm:constr type="h" for="ch" forName="wedge1Tx" refType="h" fact="0.25"/>
          <dgm:constr type="l" for="ch" forName="wedge2" refType="w" fact="0.08"/>
          <dgm:constr type="t" for="ch" forName="wedge2" refType="w" fact="0.1"/>
          <dgm:constr type="w" for="ch" forName="wedge2" refType="w" fact="0.84"/>
          <dgm:constr type="h" for="ch" forName="wedge2" refType="h" fact="0.84"/>
          <dgm:constr type="l" for="ch" forName="dummy2a" refType="w" fact="0.8637"/>
          <dgm:constr type="t" for="ch" forName="dummy2a" refType="h" fact="0.73"/>
          <dgm:constr type="l" for="ch" forName="dummy2b" refType="w" fact="0.1363"/>
          <dgm:constr type="t" for="ch" forName="dummy2b" refType="h" fact="0.73"/>
          <dgm:constr type="l" for="ch" forName="wedge2Tx" refType="w" fact="0.28"/>
          <dgm:constr type="t" for="ch" forName="wedge2Tx" refType="h" fact="0.645"/>
          <dgm:constr type="w" for="ch" forName="wedge2Tx" refType="w" fact="0.45"/>
          <dgm:constr type="h" for="ch" forName="wedge2Tx" refType="h" fact="0.22"/>
          <dgm:constr type="l" for="ch" forName="wedge3" refType="w" fact="0.0627"/>
          <dgm:constr type="t" for="ch" forName="wedge3" refType="w" fact="0.07"/>
          <dgm:constr type="w" for="ch" forName="wedge3" refType="w" fact="0.84"/>
          <dgm:constr type="h" for="ch" forName="wedge3" refType="h" fact="0.84"/>
          <dgm:constr type="l" for="ch" forName="dummy3a" refType="w" fact="0.1189"/>
          <dgm:constr type="t" for="ch" forName="dummy3a" refType="h" fact="0.7"/>
          <dgm:constr type="l" for="ch" forName="dummy3b" refType="w" fact="0.4827"/>
          <dgm:constr type="t" for="ch" forName="dummy3b" refType="h" fact="0.07"/>
          <dgm:constr type="r" for="ch" forName="wedge3Tx" refType="w" fact="0.46"/>
          <dgm:constr type="t" for="ch" forName="wedge3Tx" refType="h" fact="0.248"/>
          <dgm:constr type="w" for="ch" forName="wedge3Tx" refType="w" fact="0.3"/>
          <dgm:constr type="h" for="ch" forName="wedge3Tx" refType="h" fact="0.25"/>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primFontSz" for="ch" ptType="node" op="equ"/>
        </dgm:constrLst>
      </dgm:if>
      <dgm:if name="Name4" axis="ch" ptType="node" func="cnt" op="equ" val="4">
        <dgm:constrLst>
          <dgm:constr type="l" for="ch" forName="wedge1" refType="w" fact="0.0941"/>
          <dgm:constr type="t" for="ch" forName="wedge1" refType="w" fact="0.0659"/>
          <dgm:constr type="w" for="ch" forName="wedge1" refType="w" fact="0.84"/>
          <dgm:constr type="h" for="ch" forName="wedge1" refType="h" fact="0.84"/>
          <dgm:constr type="l" for="ch" forName="dummy1a" refType="w" fact="0.5141"/>
          <dgm:constr type="t" for="ch" forName="dummy1a" refType="h" fact="0.0659"/>
          <dgm:constr type="l" for="ch" forName="dummy1b" refType="w" fact="0.9341"/>
          <dgm:constr type="t" for="ch" forName="dummy1b" refType="h" fact="0.4859"/>
          <dgm:constr type="l" for="ch" forName="wedge1Tx" refType="w" fact="0.54"/>
          <dgm:constr type="t" for="ch" forName="wedge1Tx" refType="h" fact="0.24"/>
          <dgm:constr type="w" for="ch" forName="wedge1Tx" refType="w" fact="0.31"/>
          <dgm:constr type="h" for="ch" forName="wedge1Tx" refType="h" fact="0.23"/>
          <dgm:constr type="l" for="ch" forName="wedge2" refType="w" fact="0.0941"/>
          <dgm:constr type="t" for="ch" forName="wedge2" refType="w" fact="0.0941"/>
          <dgm:constr type="w" for="ch" forName="wedge2" refType="w" fact="0.84"/>
          <dgm:constr type="h" for="ch" forName="wedge2" refType="h" fact="0.84"/>
          <dgm:constr type="l" for="ch" forName="dummy2a" refType="w" fact="0.9341"/>
          <dgm:constr type="t" for="ch" forName="dummy2a" refType="h" fact="0.5141"/>
          <dgm:constr type="l" for="ch" forName="dummy2b" refType="w" fact="0.5141"/>
          <dgm:constr type="t" for="ch" forName="dummy2b" refType="h" fact="0.9341"/>
          <dgm:constr type="l" for="ch" forName="wedge2Tx" refType="w" fact="0.54"/>
          <dgm:constr type="t" for="ch" forName="wedge2Tx" refType="h" fact="0.53"/>
          <dgm:constr type="w" for="ch" forName="wedge2Tx" refType="w" fact="0.31"/>
          <dgm:constr type="h" for="ch" forName="wedge2Tx" refType="h" fact="0.23"/>
          <dgm:constr type="l" for="ch" forName="wedge3" refType="w" fact="0.0659"/>
          <dgm:constr type="t" for="ch" forName="wedge3" refType="w" fact="0.0941"/>
          <dgm:constr type="w" for="ch" forName="wedge3" refType="w" fact="0.84"/>
          <dgm:constr type="h" for="ch" forName="wedge3" refType="h" fact="0.84"/>
          <dgm:constr type="l" for="ch" forName="dummy3a" refType="w" fact="0.4859"/>
          <dgm:constr type="t" for="ch" forName="dummy3a" refType="h" fact="0.9341"/>
          <dgm:constr type="l" for="ch" forName="dummy3b" refType="w" fact="0.0659"/>
          <dgm:constr type="t" for="ch" forName="dummy3b" refType="h" fact="0.5141"/>
          <dgm:constr type="r" for="ch" forName="wedge3Tx" refType="w" fact="0.46"/>
          <dgm:constr type="t" for="ch" forName="wedge3Tx" refType="h" fact="0.53"/>
          <dgm:constr type="w" for="ch" forName="wedge3Tx" refType="w" fact="0.31"/>
          <dgm:constr type="h" for="ch" forName="wedge3Tx" refType="h" fact="0.23"/>
          <dgm:constr type="l" for="ch" forName="wedge4" refType="w" fact="0.0659"/>
          <dgm:constr type="t" for="ch" forName="wedge4" refType="h" fact="0.0659"/>
          <dgm:constr type="w" for="ch" forName="wedge4" refType="w" fact="0.84"/>
          <dgm:constr type="h" for="ch" forName="wedge4" refType="h" fact="0.84"/>
          <dgm:constr type="l" for="ch" forName="dummy4a" refType="w" fact="0.0659"/>
          <dgm:constr type="t" for="ch" forName="dummy4a" refType="h" fact="0.4859"/>
          <dgm:constr type="l" for="ch" forName="dummy4b" refType="w" fact="0.4859"/>
          <dgm:constr type="t" for="ch" forName="dummy4b" refType="h" fact="0.0659"/>
          <dgm:constr type="r" for="ch" forName="wedge4Tx" refType="w" fact="0.46"/>
          <dgm:constr type="t" for="ch" forName="wedge4Tx" refType="h" fact="0.24"/>
          <dgm:constr type="w" for="ch" forName="wedge4Tx" refType="w" fact="0.31"/>
          <dgm:constr type="h" for="ch" forName="wedge4Tx" refType="h" fact="0.23"/>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primFontSz" for="ch" ptType="node" op="equ"/>
        </dgm:constrLst>
      </dgm:if>
      <dgm:if name="Name5" axis="ch" ptType="node" func="cnt" op="equ" val="5">
        <dgm:constrLst>
          <dgm:constr type="l" for="ch" forName="wedge1" refType="w" fact="0.0918"/>
          <dgm:constr type="t" for="ch" forName="wedge1" refType="w" fact="0.0638"/>
          <dgm:constr type="w" for="ch" forName="wedge1" refType="w" fact="0.84"/>
          <dgm:constr type="h" for="ch" forName="wedge1" refType="h" fact="0.84"/>
          <dgm:constr type="l" for="ch" forName="dummy1a" refType="w" fact="0.5118"/>
          <dgm:constr type="t" for="ch" forName="dummy1a" refType="h" fact="0.0638"/>
          <dgm:constr type="l" for="ch" forName="dummy1b" refType="w" fact="0.9112"/>
          <dgm:constr type="t" for="ch" forName="dummy1b" refType="h" fact="0.354"/>
          <dgm:constr type="l" for="ch" forName="wedge1Tx" refType="w" fact="0.53"/>
          <dgm:constr type="t" for="ch" forName="wedge1Tx" refType="h" fact="0.205"/>
          <dgm:constr type="w" for="ch" forName="wedge1Tx" refType="w" fact="0.27"/>
          <dgm:constr type="h" for="ch" forName="wedge1Tx" refType="h" fact="0.18"/>
          <dgm:constr type="l" for="ch" forName="wedge2" refType="w" fact="0.099"/>
          <dgm:constr type="t" for="ch" forName="wedge2" refType="w" fact="0.0862"/>
          <dgm:constr type="w" for="ch" forName="wedge2" refType="w" fact="0.84"/>
          <dgm:constr type="h" for="ch" forName="wedge2" refType="h" fact="0.84"/>
          <dgm:constr type="l" for="ch" forName="dummy2a" refType="w" fact="0.9185"/>
          <dgm:constr type="t" for="ch" forName="dummy2a" refType="h" fact="0.3764"/>
          <dgm:constr type="l" for="ch" forName="dummy2b" refType="w" fact="0.7659"/>
          <dgm:constr type="t" for="ch" forName="dummy2b" refType="h" fact="0.846"/>
          <dgm:constr type="l" for="ch" forName="wedge2Tx" refType="w" fact="0.64"/>
          <dgm:constr type="t" for="ch" forName="wedge2Tx" refType="h" fact="0.47"/>
          <dgm:constr type="w" for="ch" forName="wedge2Tx" refType="w" fact="0.25"/>
          <dgm:constr type="h" for="ch" forName="wedge2Tx" refType="h" fact="0.2"/>
          <dgm:constr type="l" for="ch" forName="wedge3" refType="w" fact="0.08"/>
          <dgm:constr type="t" for="ch" forName="wedge3" refType="w" fact="0.1"/>
          <dgm:constr type="w" for="ch" forName="wedge3" refType="w" fact="0.84"/>
          <dgm:constr type="h" for="ch" forName="wedge3" refType="h" fact="0.84"/>
          <dgm:constr type="l" for="ch" forName="dummy3a" refType="w" fact="0.7469"/>
          <dgm:constr type="t" for="ch" forName="dummy3a" refType="h" fact="0.8598"/>
          <dgm:constr type="l" for="ch" forName="dummy3b" refType="w" fact="0.2531"/>
          <dgm:constr type="t" for="ch" forName="dummy3b" refType="h" fact="0.8598"/>
          <dgm:constr type="l" for="ch" forName="wedge3Tx" refType="w" fact="0.38"/>
          <dgm:constr type="t" for="ch" forName="wedge3Tx" refType="h" fact="0.69"/>
          <dgm:constr type="w" for="ch" forName="wedge3Tx" refType="w" fact="0.24"/>
          <dgm:constr type="h" for="ch" forName="wedge3Tx" refType="h" fact="0.22"/>
          <dgm:constr type="l" for="ch" forName="wedge4" refType="w" fact="0.061"/>
          <dgm:constr type="t" for="ch" forName="wedge4" refType="h" fact="0.0862"/>
          <dgm:constr type="w" for="ch" forName="wedge4" refType="w" fact="0.84"/>
          <dgm:constr type="h" for="ch" forName="wedge4" refType="h" fact="0.84"/>
          <dgm:constr type="l" for="ch" forName="dummy4a" refType="w" fact="0.2341"/>
          <dgm:constr type="t" for="ch" forName="dummy4a" refType="h" fact="0.846"/>
          <dgm:constr type="l" for="ch" forName="dummy4b" refType="w" fact="0.0815"/>
          <dgm:constr type="t" for="ch" forName="dummy4b" refType="h" fact="0.3764"/>
          <dgm:constr type="r" for="ch" forName="wedge4Tx" refType="w" fact="0.36"/>
          <dgm:constr type="t" for="ch" forName="wedge4Tx" refType="h" fact="0.47"/>
          <dgm:constr type="w" for="ch" forName="wedge4Tx" refType="w" fact="0.25"/>
          <dgm:constr type="h" for="ch" forName="wedge4Tx" refType="h" fact="0.2"/>
          <dgm:constr type="l" for="ch" forName="wedge5" refType="w" fact="0.0682"/>
          <dgm:constr type="t" for="ch" forName="wedge5" refType="h" fact="0.0638"/>
          <dgm:constr type="w" for="ch" forName="wedge5" refType="w" fact="0.84"/>
          <dgm:constr type="h" for="ch" forName="wedge5" refType="h" fact="0.84"/>
          <dgm:constr type="l" for="ch" forName="dummy5a" refType="w" fact="0.0888"/>
          <dgm:constr type="t" for="ch" forName="dummy5a" refType="h" fact="0.354"/>
          <dgm:constr type="l" for="ch" forName="dummy5b" refType="w" fact="0.4882"/>
          <dgm:constr type="t" for="ch" forName="dummy5b" refType="h" fact="0.0638"/>
          <dgm:constr type="r" for="ch" forName="wedge5Tx" refType="w" fact="0.47"/>
          <dgm:constr type="t" for="ch" forName="wedge5Tx" refType="h" fact="0.205"/>
          <dgm:constr type="w" for="ch" forName="wedge5Tx" refType="w" fact="0.27"/>
          <dgm:constr type="h" for="ch" forName="wedge5Tx" refType="h" fact="0.18"/>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primFontSz" for="ch" ptType="node" op="equ"/>
        </dgm:constrLst>
      </dgm:if>
      <dgm:if name="Name6" axis="ch" ptType="node" func="cnt" op="equ" val="6">
        <dgm:constrLst>
          <dgm:constr type="l" for="ch" forName="wedge1" refType="w" fact="0.09"/>
          <dgm:constr type="t" for="ch" forName="wedge1" refType="w" fact="0.0627"/>
          <dgm:constr type="w" for="ch" forName="wedge1" refType="w" fact="0.84"/>
          <dgm:constr type="h" for="ch" forName="wedge1" refType="h" fact="0.84"/>
          <dgm:constr type="l" for="ch" forName="dummy1a" refType="w" fact="0.51"/>
          <dgm:constr type="t" for="ch" forName="dummy1a" refType="h" fact="0.0627"/>
          <dgm:constr type="l" for="ch" forName="dummy1b" refType="w" fact="0.8737"/>
          <dgm:constr type="t" for="ch" forName="dummy1b" refType="h" fact="0.2727"/>
          <dgm:constr type="l" for="ch" forName="wedge1Tx" refType="w" fact="0.53"/>
          <dgm:constr type="t" for="ch" forName="wedge1Tx" refType="h" fact="0.17"/>
          <dgm:constr type="w" for="ch" forName="wedge1Tx" refType="w" fact="0.22"/>
          <dgm:constr type="h" for="ch" forName="wedge1Tx" refType="h" fact="0.17"/>
          <dgm:constr type="l" for="ch" forName="wedge2" refType="w" fact="0.1"/>
          <dgm:constr type="t" for="ch" forName="wedge2" refType="w" fact="0.08"/>
          <dgm:constr type="w" for="ch" forName="wedge2" refType="w" fact="0.84"/>
          <dgm:constr type="h" for="ch" forName="wedge2" refType="h" fact="0.84"/>
          <dgm:constr type="l" for="ch" forName="dummy2a" refType="w" fact="0.8837"/>
          <dgm:constr type="t" for="ch" forName="dummy2a" refType="h" fact="0.29"/>
          <dgm:constr type="l" for="ch" forName="dummy2b" refType="w" fact="0.8837"/>
          <dgm:constr type="t" for="ch" forName="dummy2b" refType="h" fact="0.71"/>
          <dgm:constr type="l" for="ch" forName="wedge2Tx" refType="w" fact="0.67"/>
          <dgm:constr type="t" for="ch" forName="wedge2Tx" refType="h" fact="0.42"/>
          <dgm:constr type="w" for="ch" forName="wedge2Tx" refType="w" fact="0.23"/>
          <dgm:constr type="h" for="ch" forName="wedge2Tx" refType="h" fact="0.165"/>
          <dgm:constr type="l" for="ch" forName="wedge3" refType="w" fact="0.09"/>
          <dgm:constr type="t" for="ch" forName="wedge3" refType="w" fact="0.0973"/>
          <dgm:constr type="w" for="ch" forName="wedge3" refType="w" fact="0.84"/>
          <dgm:constr type="h" for="ch" forName="wedge3" refType="h" fact="0.84"/>
          <dgm:constr type="l" for="ch" forName="dummy3a" refType="w" fact="0.8737"/>
          <dgm:constr type="t" for="ch" forName="dummy3a" refType="h" fact="0.7273"/>
          <dgm:constr type="l" for="ch" forName="dummy3b" refType="w" fact="0.51"/>
          <dgm:constr type="t" for="ch" forName="dummy3b" refType="h" fact="0.9373"/>
          <dgm:constr type="l" for="ch" forName="wedge3Tx" refType="w" fact="0.53"/>
          <dgm:constr type="t" for="ch" forName="wedge3Tx" refType="h" fact="0.665"/>
          <dgm:constr type="w" for="ch" forName="wedge3Tx" refType="w" fact="0.22"/>
          <dgm:constr type="h" for="ch" forName="wedge3Tx" refType="h" fact="0.17"/>
          <dgm:constr type="l" for="ch" forName="wedge4" refType="w" fact="0.07"/>
          <dgm:constr type="t" for="ch" forName="wedge4" refType="h" fact="0.0973"/>
          <dgm:constr type="w" for="ch" forName="wedge4" refType="w" fact="0.84"/>
          <dgm:constr type="h" for="ch" forName="wedge4" refType="h" fact="0.84"/>
          <dgm:constr type="l" for="ch" forName="dummy4a" refType="w" fact="0.49"/>
          <dgm:constr type="t" for="ch" forName="dummy4a" refType="h" fact="0.9373"/>
          <dgm:constr type="l" for="ch" forName="dummy4b" refType="w" fact="0.1263"/>
          <dgm:constr type="t" for="ch" forName="dummy4b" refType="h" fact="0.7273"/>
          <dgm:constr type="r" for="ch" forName="wedge4Tx" refType="w" fact="0.47"/>
          <dgm:constr type="t" for="ch" forName="wedge4Tx" refType="h" fact="0.665"/>
          <dgm:constr type="w" for="ch" forName="wedge4Tx" refType="w" fact="0.22"/>
          <dgm:constr type="h" for="ch" forName="wedge4Tx" refType="h" fact="0.17"/>
          <dgm:constr type="l" for="ch" forName="wedge5" refType="w" fact="0.06"/>
          <dgm:constr type="t" for="ch" forName="wedge5" refType="h" fact="0.08"/>
          <dgm:constr type="w" for="ch" forName="wedge5" refType="w" fact="0.84"/>
          <dgm:constr type="h" for="ch" forName="wedge5" refType="h" fact="0.84"/>
          <dgm:constr type="l" for="ch" forName="dummy5a" refType="w" fact="0.1163"/>
          <dgm:constr type="t" for="ch" forName="dummy5a" refType="h" fact="0.71"/>
          <dgm:constr type="l" for="ch" forName="dummy5b" refType="w" fact="0.1163"/>
          <dgm:constr type="t" for="ch" forName="dummy5b" refType="h" fact="0.29"/>
          <dgm:constr type="r" for="ch" forName="wedge5Tx" refType="w" fact="0.33"/>
          <dgm:constr type="t" for="ch" forName="wedge5Tx" refType="h" fact="0.42"/>
          <dgm:constr type="w" for="ch" forName="wedge5Tx" refType="w" fact="0.23"/>
          <dgm:constr type="h" for="ch" forName="wedge5Tx" refType="h" fact="0.165"/>
          <dgm:constr type="l" for="ch" forName="wedge6" refType="w" fact="0.07"/>
          <dgm:constr type="t" for="ch" forName="wedge6" refType="h" fact="0.0627"/>
          <dgm:constr type="w" for="ch" forName="wedge6" refType="w" fact="0.84"/>
          <dgm:constr type="h" for="ch" forName="wedge6" refType="h" fact="0.84"/>
          <dgm:constr type="l" for="ch" forName="dummy6a" refType="w" fact="0.1263"/>
          <dgm:constr type="t" for="ch" forName="dummy6a" refType="h" fact="0.2727"/>
          <dgm:constr type="l" for="ch" forName="dummy6b" refType="w" fact="0.49"/>
          <dgm:constr type="t" for="ch" forName="dummy6b" refType="h" fact="0.0627"/>
          <dgm:constr type="r" for="ch" forName="wedge6Tx" refType="w" fact="0.47"/>
          <dgm:constr type="t" for="ch" forName="wedge6Tx" refType="h" fact="0.17"/>
          <dgm:constr type="w" for="ch" forName="wedge6Tx" refType="w" fact="0.22"/>
          <dgm:constr type="h" for="ch" forName="wedge6Tx" refType="h" fact="0.17"/>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primFontSz" for="ch" ptType="node" op="equ"/>
        </dgm:constrLst>
      </dgm:if>
      <dgm:else name="Name7">
        <dgm:constrLst>
          <dgm:constr type="l" for="ch" forName="wedge1" refType="w" fact="0.0887"/>
          <dgm:constr type="t" for="ch" forName="wedge1" refType="w" fact="0.062"/>
          <dgm:constr type="w" for="ch" forName="wedge1" refType="w" fact="0.84"/>
          <dgm:constr type="h" for="ch" forName="wedge1" refType="h" fact="0.84"/>
          <dgm:constr type="l" for="ch" forName="dummy1a" refType="w" fact="0.5087"/>
          <dgm:constr type="t" for="ch" forName="dummy1a" refType="h" fact="0.062"/>
          <dgm:constr type="l" for="ch" forName="dummy1b" refType="w" fact="0.837"/>
          <dgm:constr type="t" for="ch" forName="dummy1b" refType="h" fact="0.2201"/>
          <dgm:constr type="l" for="ch" forName="wedge1Tx" refType="w" fact="0.53"/>
          <dgm:constr type="t" for="ch" forName="wedge1Tx" refType="h" fact="0.14"/>
          <dgm:constr type="w" for="ch" forName="wedge1Tx" refType="w" fact="0.2"/>
          <dgm:constr type="h" for="ch" forName="wedge1Tx" refType="h" fact="0.16"/>
          <dgm:constr type="l" for="ch" forName="wedge2" refType="w" fact="0.0995"/>
          <dgm:constr type="t" for="ch" forName="wedge2" refType="w" fact="0.0755"/>
          <dgm:constr type="w" for="ch" forName="wedge2" refType="w" fact="0.84"/>
          <dgm:constr type="h" for="ch" forName="wedge2" refType="h" fact="0.84"/>
          <dgm:constr type="l" for="ch" forName="dummy2a" refType="w" fact="0.8479"/>
          <dgm:constr type="t" for="ch" forName="dummy2a" refType="h" fact="0.2337"/>
          <dgm:constr type="l" for="ch" forName="dummy2b" refType="w" fact="0.929"/>
          <dgm:constr type="t" for="ch" forName="dummy2b" refType="h" fact="0.589"/>
          <dgm:constr type="l" for="ch" forName="wedge2Tx" refType="w" fact="0.67"/>
          <dgm:constr type="t" for="ch" forName="wedge2Tx" refType="h" fact="0.38"/>
          <dgm:constr type="w" for="ch" forName="wedge2Tx" refType="w" fact="0.23"/>
          <dgm:constr type="h" for="ch" forName="wedge2Tx" refType="h" fact="0.14"/>
          <dgm:constr type="l" for="ch" forName="wedge3" refType="w" fact="0.0956"/>
          <dgm:constr type="t" for="ch" forName="wedge3" refType="w" fact="0.0925"/>
          <dgm:constr type="w" for="ch" forName="wedge3" refType="w" fact="0.84"/>
          <dgm:constr type="h" for="ch" forName="wedge3" refType="h" fact="0.84"/>
          <dgm:constr type="l" for="ch" forName="dummy3a" refType="w" fact="0.9251"/>
          <dgm:constr type="t" for="ch" forName="dummy3a" refType="h" fact="0.6059"/>
          <dgm:constr type="l" for="ch" forName="dummy3b" refType="w" fact="0.6979"/>
          <dgm:constr type="t" for="ch" forName="dummy3b" refType="h" fact="0.8909"/>
          <dgm:constr type="l" for="ch" forName="wedge3Tx" refType="w" fact="0.635"/>
          <dgm:constr type="t" for="ch" forName="wedge3Tx" refType="h" fact="0.59"/>
          <dgm:constr type="w" for="ch" forName="wedge3Tx" refType="w" fact="0.2"/>
          <dgm:constr type="h" for="ch" forName="wedge3Tx" refType="h" fact="0.155"/>
          <dgm:constr type="l" for="ch" forName="wedge4" refType="w" fact="0.08"/>
          <dgm:constr type="t" for="ch" forName="wedge4" refType="h" fact="0.1"/>
          <dgm:constr type="w" for="ch" forName="wedge4" refType="w" fact="0.84"/>
          <dgm:constr type="h" for="ch" forName="wedge4" refType="h" fact="0.84"/>
          <dgm:constr type="l" for="ch" forName="dummy4a" refType="w" fact="0.6822"/>
          <dgm:constr type="t" for="ch" forName="dummy4a" refType="h" fact="0.8984"/>
          <dgm:constr type="l" for="ch" forName="dummy4b" refType="w" fact="0.3178"/>
          <dgm:constr type="t" for="ch" forName="dummy4b" refType="h" fact="0.8984"/>
          <dgm:constr type="l" for="ch" forName="wedge4Tx" refType="w" fact="0.4025"/>
          <dgm:constr type="t" for="ch" forName="wedge4Tx" refType="h" fact="0.76"/>
          <dgm:constr type="w" for="ch" forName="wedge4Tx" refType="w" fact="0.195"/>
          <dgm:constr type="h" for="ch" forName="wedge4Tx" refType="h" fact="0.14"/>
          <dgm:constr type="l" for="ch" forName="wedge5" refType="w" fact="0.0644"/>
          <dgm:constr type="t" for="ch" forName="wedge5" refType="h" fact="0.0925"/>
          <dgm:constr type="w" for="ch" forName="wedge5" refType="w" fact="0.84"/>
          <dgm:constr type="h" for="ch" forName="wedge5" refType="h" fact="0.84"/>
          <dgm:constr type="l" for="ch" forName="dummy5a" refType="w" fact="0.3021"/>
          <dgm:constr type="t" for="ch" forName="dummy5a" refType="h" fact="0.8909"/>
          <dgm:constr type="l" for="ch" forName="dummy5b" refType="w" fact="0.0749"/>
          <dgm:constr type="t" for="ch" forName="dummy5b" refType="h" fact="0.6059"/>
          <dgm:constr type="r" for="ch" forName="wedge5Tx" refType="w" fact="0.365"/>
          <dgm:constr type="t" for="ch" forName="wedge5Tx" refType="h" fact="0.59"/>
          <dgm:constr type="w" for="ch" forName="wedge5Tx" refType="w" fact="0.2"/>
          <dgm:constr type="h" for="ch" forName="wedge5Tx" refType="h" fact="0.155"/>
          <dgm:constr type="l" for="ch" forName="wedge6" refType="w" fact="0.0605"/>
          <dgm:constr type="t" for="ch" forName="wedge6" refType="h" fact="0.0755"/>
          <dgm:constr type="w" for="ch" forName="wedge6" refType="w" fact="0.84"/>
          <dgm:constr type="h" for="ch" forName="wedge6" refType="h" fact="0.84"/>
          <dgm:constr type="l" for="ch" forName="dummy6a" refType="w" fact="0.071"/>
          <dgm:constr type="t" for="ch" forName="dummy6a" refType="h" fact="0.589"/>
          <dgm:constr type="l" for="ch" forName="dummy6b" refType="w" fact="0.1521"/>
          <dgm:constr type="t" for="ch" forName="dummy6b" refType="h" fact="0.2337"/>
          <dgm:constr type="r" for="ch" forName="wedge6Tx" refType="w" fact="0.33"/>
          <dgm:constr type="t" for="ch" forName="wedge6Tx" refType="h" fact="0.38"/>
          <dgm:constr type="w" for="ch" forName="wedge6Tx" refType="w" fact="0.23"/>
          <dgm:constr type="h" for="ch" forName="wedge6Tx" refType="h" fact="0.14"/>
          <dgm:constr type="l" for="ch" forName="wedge7" refType="w" fact="0.0713"/>
          <dgm:constr type="t" for="ch" forName="wedge7" refType="h" fact="0.062"/>
          <dgm:constr type="w" for="ch" forName="wedge7" refType="w" fact="0.84"/>
          <dgm:constr type="h" for="ch" forName="wedge7" refType="h" fact="0.84"/>
          <dgm:constr type="l" for="ch" forName="dummy7a" refType="w" fact="0.163"/>
          <dgm:constr type="t" for="ch" forName="dummy7a" refType="h" fact="0.2201"/>
          <dgm:constr type="l" for="ch" forName="dummy7b" refType="w" fact="0.4913"/>
          <dgm:constr type="t" for="ch" forName="dummy7b" refType="h" fact="0.062"/>
          <dgm:constr type="r" for="ch" forName="wedge7Tx" refType="w" fact="0.47"/>
          <dgm:constr type="t" for="ch" forName="wedge7Tx" refType="h" fact="0.14"/>
          <dgm:constr type="w" for="ch" forName="wedge7Tx" refType="w" fact="0.2"/>
          <dgm:constr type="h" for="ch" forName="wedge7Tx" refType="h" fact="0.16"/>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h" for="ch" forName="arrowWedge7" refType="w" fact="0.08"/>
          <dgm:constr type="diam" for="ch" forName="arrowWedge7" refType="w" fact="0.84"/>
          <dgm:constr type="l" for="ch" forName="arrowWedge7" refType="w" fact="0.5"/>
          <dgm:constr type="t" for="ch" forName="arrowWedge7" refType="w" fact="0.5"/>
          <dgm:constr type="primFontSz" for="ch" ptType="node" op="equ"/>
        </dgm:constrLst>
      </dgm:else>
    </dgm:choose>
    <dgm:ruleLst/>
    <dgm:choose name="Name8">
      <dgm:if name="Name9" axis="ch" ptType="node" func="cnt" op="gte" val="1">
        <dgm:layoutNode name="wedge1">
          <dgm:alg type="sp"/>
          <dgm:choose name="Name10">
            <dgm:if name="Name11" axis="ch" ptType="node" func="cnt" op="equ" val="1">
              <dgm:shape xmlns:r="http://schemas.openxmlformats.org/officeDocument/2006/relationships" type="ellipse" r:blip="">
                <dgm:adjLst/>
              </dgm:shape>
            </dgm:if>
            <dgm:if name="Name12" axis="ch" ptType="node" func="cnt" op="equ" val="2">
              <dgm:shape xmlns:r="http://schemas.openxmlformats.org/officeDocument/2006/relationships" type="pie" r:blip="">
                <dgm:adjLst>
                  <dgm:adj idx="1" val="270"/>
                  <dgm:adj idx="2" val="90"/>
                </dgm:adjLst>
              </dgm:shape>
            </dgm:if>
            <dgm:if name="Name13" axis="ch" ptType="node" func="cnt" op="equ" val="3">
              <dgm:shape xmlns:r="http://schemas.openxmlformats.org/officeDocument/2006/relationships" type="pie" r:blip="">
                <dgm:adjLst>
                  <dgm:adj idx="1" val="270"/>
                  <dgm:adj idx="2" val="30"/>
                </dgm:adjLst>
              </dgm:shape>
            </dgm:if>
            <dgm:if name="Name14" axis="ch" ptType="node" func="cnt" op="equ" val="4">
              <dgm:shape xmlns:r="http://schemas.openxmlformats.org/officeDocument/2006/relationships" type="pie" r:blip="">
                <dgm:adjLst>
                  <dgm:adj idx="1" val="270"/>
                  <dgm:adj idx="2" val="0"/>
                </dgm:adjLst>
              </dgm:shape>
            </dgm:if>
            <dgm:if name="Name15" axis="ch" ptType="node" func="cnt" op="equ" val="5">
              <dgm:shape xmlns:r="http://schemas.openxmlformats.org/officeDocument/2006/relationships" type="pie" r:blip="">
                <dgm:adjLst>
                  <dgm:adj idx="1" val="270"/>
                  <dgm:adj idx="2" val="342"/>
                </dgm:adjLst>
              </dgm:shape>
            </dgm:if>
            <dgm:if name="Name16" axis="ch" ptType="node" func="cnt" op="equ" val="6">
              <dgm:shape xmlns:r="http://schemas.openxmlformats.org/officeDocument/2006/relationships" type="pie" r:blip="">
                <dgm:adjLst>
                  <dgm:adj idx="1" val="270"/>
                  <dgm:adj idx="2" val="330"/>
                </dgm:adjLst>
              </dgm:shape>
            </dgm:if>
            <dgm:else name="Name17">
              <dgm:shape xmlns:r="http://schemas.openxmlformats.org/officeDocument/2006/relationships" type="pie" r:blip="">
                <dgm:adjLst>
                  <dgm:adj idx="1" val="270"/>
                  <dgm:adj idx="2" val="321.4286"/>
                </dgm:adjLst>
              </dgm:shape>
            </dgm:else>
          </dgm:choose>
          <dgm:choose name="Name18">
            <dgm:if name="Name19" func="var" arg="dir" op="equ" val="norm">
              <dgm:presOf axis="ch desOrSelf" ptType="node node" st="1 1" cnt="1 0"/>
            </dgm:if>
            <dgm:else name="Name20">
              <dgm:choose name="Name21">
                <dgm:if name="Name22" axis="ch" ptType="node" func="cnt" op="equ" val="1">
                  <dgm:presOf axis="ch desOrSelf" ptType="node node" st="1 1" cnt="1 0"/>
                </dgm:if>
                <dgm:if name="Name23" axis="ch" ptType="node" func="cnt" op="equ" val="2">
                  <dgm:presOf axis="ch desOrSelf" ptType="node node" st="2 1" cnt="1 0"/>
                </dgm:if>
                <dgm:if name="Name24" axis="ch" ptType="node" func="cnt" op="equ" val="3">
                  <dgm:presOf axis="ch desOrSelf" ptType="node node" st="3 1" cnt="1 0"/>
                </dgm:if>
                <dgm:if name="Name25" axis="ch" ptType="node" func="cnt" op="equ" val="4">
                  <dgm:presOf axis="ch desOrSelf" ptType="node node" st="4 1" cnt="1 0"/>
                </dgm:if>
                <dgm:if name="Name26" axis="ch" ptType="node" func="cnt" op="equ" val="5">
                  <dgm:presOf axis="ch desOrSelf" ptType="node node" st="5 1" cnt="1 0"/>
                </dgm:if>
                <dgm:if name="Name27" axis="ch" ptType="node" func="cnt" op="equ" val="6">
                  <dgm:presOf axis="ch desOrSelf" ptType="node node" st="6 1" cnt="1 0"/>
                </dgm:if>
                <dgm:else name="Name28">
                  <dgm:presOf axis="ch desOrSelf" ptType="node node" st="7 1" cnt="1 0"/>
                </dgm:else>
              </dgm:choose>
            </dgm:else>
          </dgm:choose>
          <dgm:constrLst/>
          <dgm:ruleLst/>
        </dgm:layoutNode>
        <dgm:layoutNode name="dummy1a" moveWith="wedge1">
          <dgm:alg type="sp"/>
          <dgm:shape xmlns:r="http://schemas.openxmlformats.org/officeDocument/2006/relationships" r:blip="">
            <dgm:adjLst/>
          </dgm:shape>
          <dgm:presOf/>
          <dgm:constrLst>
            <dgm:constr type="w" val="1"/>
            <dgm:constr type="h" val="1"/>
          </dgm:constrLst>
          <dgm:ruleLst/>
        </dgm:layoutNode>
        <dgm:layoutNode name="dummy1b" moveWith="wedge1">
          <dgm:alg type="sp"/>
          <dgm:shape xmlns:r="http://schemas.openxmlformats.org/officeDocument/2006/relationships" r:blip="">
            <dgm:adjLst/>
          </dgm:shape>
          <dgm:presOf/>
          <dgm:constrLst>
            <dgm:constr type="w" val="1"/>
            <dgm:constr type="h" val="1"/>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29">
            <dgm:if name="Name30" func="var" arg="dir" op="equ" val="norm">
              <dgm:presOf axis="ch desOrSelf" ptType="node node" st="1 1" cnt="1 0"/>
            </dgm:if>
            <dgm:else name="Name31">
              <dgm:choose name="Name32">
                <dgm:if name="Name33" axis="ch" ptType="node" func="cnt" op="equ" val="1">
                  <dgm:presOf axis="ch desOrSelf" ptType="node node" st="1 1" cnt="1 0"/>
                </dgm:if>
                <dgm:if name="Name34" axis="ch" ptType="node" func="cnt" op="equ" val="2">
                  <dgm:presOf axis="ch desOrSelf" ptType="node node" st="2 1" cnt="1 0"/>
                </dgm:if>
                <dgm:if name="Name35" axis="ch" ptType="node" func="cnt" op="equ" val="3">
                  <dgm:presOf axis="ch desOrSelf" ptType="node node" st="3 1" cnt="1 0"/>
                </dgm:if>
                <dgm:if name="Name36" axis="ch" ptType="node" func="cnt" op="equ" val="4">
                  <dgm:presOf axis="ch desOrSelf" ptType="node node" st="4 1" cnt="1 0"/>
                </dgm:if>
                <dgm:if name="Name37" axis="ch" ptType="node" func="cnt" op="equ" val="5">
                  <dgm:presOf axis="ch desOrSelf" ptType="node node" st="5 1" cnt="1 0"/>
                </dgm:if>
                <dgm:if name="Name38" axis="ch" ptType="node" func="cnt" op="equ" val="6">
                  <dgm:presOf axis="ch desOrSelf" ptType="node node" st="6 1" cnt="1 0"/>
                </dgm:if>
                <dgm:else name="Name39">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40"/>
    </dgm:choose>
    <dgm:choose name="Name41">
      <dgm:if name="Name42" axis="ch" ptType="node" func="cnt" op="gte" val="2">
        <dgm:layoutNode name="wedge2">
          <dgm:alg type="sp"/>
          <dgm:choose name="Name43">
            <dgm:if name="Name44" axis="ch" ptType="node" func="cnt" op="equ" val="2">
              <dgm:shape xmlns:r="http://schemas.openxmlformats.org/officeDocument/2006/relationships" type="pie" r:blip="">
                <dgm:adjLst>
                  <dgm:adj idx="1" val="90"/>
                  <dgm:adj idx="2" val="270"/>
                </dgm:adjLst>
              </dgm:shape>
            </dgm:if>
            <dgm:if name="Name45" axis="ch" ptType="node" func="cnt" op="equ" val="3">
              <dgm:shape xmlns:r="http://schemas.openxmlformats.org/officeDocument/2006/relationships" type="pie" r:blip="">
                <dgm:adjLst>
                  <dgm:adj idx="1" val="30"/>
                  <dgm:adj idx="2" val="150"/>
                </dgm:adjLst>
              </dgm:shape>
            </dgm:if>
            <dgm:if name="Name46" axis="ch" ptType="node" func="cnt" op="equ" val="4">
              <dgm:shape xmlns:r="http://schemas.openxmlformats.org/officeDocument/2006/relationships" type="pie" r:blip="">
                <dgm:adjLst>
                  <dgm:adj idx="1" val="0"/>
                  <dgm:adj idx="2" val="90"/>
                </dgm:adjLst>
              </dgm:shape>
            </dgm:if>
            <dgm:if name="Name47" axis="ch" ptType="node" func="cnt" op="equ" val="5">
              <dgm:shape xmlns:r="http://schemas.openxmlformats.org/officeDocument/2006/relationships" type="pie" r:blip="">
                <dgm:adjLst>
                  <dgm:adj idx="1" val="342"/>
                  <dgm:adj idx="2" val="54"/>
                </dgm:adjLst>
              </dgm:shape>
            </dgm:if>
            <dgm:if name="Name48" axis="ch" ptType="node" func="cnt" op="equ" val="6">
              <dgm:shape xmlns:r="http://schemas.openxmlformats.org/officeDocument/2006/relationships" type="pie" r:blip="">
                <dgm:adjLst>
                  <dgm:adj idx="1" val="330"/>
                  <dgm:adj idx="2" val="30"/>
                </dgm:adjLst>
              </dgm:shape>
            </dgm:if>
            <dgm:else name="Name49">
              <dgm:shape xmlns:r="http://schemas.openxmlformats.org/officeDocument/2006/relationships" type="pie" r:blip="">
                <dgm:adjLst>
                  <dgm:adj idx="1" val="321.4286"/>
                  <dgm:adj idx="2" val="12.85714"/>
                </dgm:adjLst>
              </dgm:shape>
            </dgm:else>
          </dgm:choose>
          <dgm:choose name="Name50">
            <dgm:if name="Name51" func="var" arg="dir" op="equ" val="norm">
              <dgm:presOf axis="ch desOrSelf" ptType="node node" st="2 1" cnt="1 0"/>
            </dgm:if>
            <dgm:else name="Name52">
              <dgm:choose name="Name53">
                <dgm:if name="Name54" axis="ch" ptType="node" func="cnt" op="equ" val="2">
                  <dgm:presOf axis="ch desOrSelf" ptType="node node" st="1 1" cnt="1 0"/>
                </dgm:if>
                <dgm:if name="Name55" axis="ch" ptType="node" func="cnt" op="equ" val="3">
                  <dgm:presOf axis="ch desOrSelf" ptType="node node" st="2 1" cnt="1 0"/>
                </dgm:if>
                <dgm:if name="Name56" axis="ch" ptType="node" func="cnt" op="equ" val="4">
                  <dgm:presOf axis="ch desOrSelf" ptType="node node" st="3 1" cnt="1 0"/>
                </dgm:if>
                <dgm:if name="Name57" axis="ch" ptType="node" func="cnt" op="equ" val="5">
                  <dgm:presOf axis="ch desOrSelf" ptType="node node" st="4 1" cnt="1 0"/>
                </dgm:if>
                <dgm:if name="Name58" axis="ch" ptType="node" func="cnt" op="equ" val="6">
                  <dgm:presOf axis="ch desOrSelf" ptType="node node" st="5 1" cnt="1 0"/>
                </dgm:if>
                <dgm:else name="Name59">
                  <dgm:presOf axis="ch desOrSelf" ptType="node node" st="6 1" cnt="1 0"/>
                </dgm:else>
              </dgm:choose>
            </dgm:else>
          </dgm:choose>
          <dgm:constrLst/>
          <dgm:ruleLst/>
        </dgm:layoutNode>
        <dgm:layoutNode name="dummy2a" moveWith="wedge2">
          <dgm:alg type="sp"/>
          <dgm:shape xmlns:r="http://schemas.openxmlformats.org/officeDocument/2006/relationships" r:blip="">
            <dgm:adjLst/>
          </dgm:shape>
          <dgm:presOf/>
          <dgm:constrLst>
            <dgm:constr type="w" val="1"/>
            <dgm:constr type="h" val="1"/>
          </dgm:constrLst>
          <dgm:ruleLst/>
        </dgm:layoutNode>
        <dgm:layoutNode name="dummy2b" moveWith="wedge2">
          <dgm:alg type="sp"/>
          <dgm:shape xmlns:r="http://schemas.openxmlformats.org/officeDocument/2006/relationships" r:blip="">
            <dgm:adjLst/>
          </dgm:shape>
          <dgm:presOf/>
          <dgm:constrLst>
            <dgm:constr type="w" val="1"/>
            <dgm:constr type="h" val="1"/>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60">
            <dgm:if name="Name61" func="var" arg="dir" op="equ" val="norm">
              <dgm:presOf axis="ch desOrSelf" ptType="node node" st="2 1" cnt="1 0"/>
            </dgm:if>
            <dgm:else name="Name62">
              <dgm:choose name="Name63">
                <dgm:if name="Name64" axis="ch" ptType="node" func="cnt" op="equ" val="2">
                  <dgm:presOf axis="ch desOrSelf" ptType="node node" st="1 1" cnt="1 0"/>
                </dgm:if>
                <dgm:if name="Name65" axis="ch" ptType="node" func="cnt" op="equ" val="3">
                  <dgm:presOf axis="ch desOrSelf" ptType="node node" st="2 1" cnt="1 0"/>
                </dgm:if>
                <dgm:if name="Name66" axis="ch" ptType="node" func="cnt" op="equ" val="4">
                  <dgm:presOf axis="ch desOrSelf" ptType="node node" st="3 1" cnt="1 0"/>
                </dgm:if>
                <dgm:if name="Name67" axis="ch" ptType="node" func="cnt" op="equ" val="5">
                  <dgm:presOf axis="ch desOrSelf" ptType="node node" st="4 1" cnt="1 0"/>
                </dgm:if>
                <dgm:if name="Name68" axis="ch" ptType="node" func="cnt" op="equ" val="6">
                  <dgm:presOf axis="ch desOrSelf" ptType="node node" st="5 1" cnt="1 0"/>
                </dgm:if>
                <dgm:else name="Name69">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70"/>
    </dgm:choose>
    <dgm:choose name="Name71">
      <dgm:if name="Name72" axis="ch" ptType="node" func="cnt" op="gte" val="3">
        <dgm:layoutNode name="wedge3">
          <dgm:alg type="sp"/>
          <dgm:choose name="Name73">
            <dgm:if name="Name74" axis="ch" ptType="node" func="cnt" op="equ" val="3">
              <dgm:shape xmlns:r="http://schemas.openxmlformats.org/officeDocument/2006/relationships" type="pie" r:blip="">
                <dgm:adjLst>
                  <dgm:adj idx="1" val="150"/>
                  <dgm:adj idx="2" val="270"/>
                </dgm:adjLst>
              </dgm:shape>
            </dgm:if>
            <dgm:if name="Name75" axis="ch" ptType="node" func="cnt" op="equ" val="4">
              <dgm:shape xmlns:r="http://schemas.openxmlformats.org/officeDocument/2006/relationships" type="pie" r:blip="">
                <dgm:adjLst>
                  <dgm:adj idx="1" val="90"/>
                  <dgm:adj idx="2" val="180"/>
                </dgm:adjLst>
              </dgm:shape>
            </dgm:if>
            <dgm:if name="Name76" axis="ch" ptType="node" func="cnt" op="equ" val="5">
              <dgm:shape xmlns:r="http://schemas.openxmlformats.org/officeDocument/2006/relationships" type="pie" r:blip="">
                <dgm:adjLst>
                  <dgm:adj idx="1" val="54"/>
                  <dgm:adj idx="2" val="126"/>
                </dgm:adjLst>
              </dgm:shape>
            </dgm:if>
            <dgm:if name="Name77" axis="ch" ptType="node" func="cnt" op="equ" val="6">
              <dgm:shape xmlns:r="http://schemas.openxmlformats.org/officeDocument/2006/relationships" type="pie" r:blip="">
                <dgm:adjLst>
                  <dgm:adj idx="1" val="30"/>
                  <dgm:adj idx="2" val="90"/>
                </dgm:adjLst>
              </dgm:shape>
            </dgm:if>
            <dgm:else name="Name78">
              <dgm:shape xmlns:r="http://schemas.openxmlformats.org/officeDocument/2006/relationships" type="pie" r:blip="">
                <dgm:adjLst>
                  <dgm:adj idx="1" val="12.85714"/>
                  <dgm:adj idx="2" val="64.28571"/>
                </dgm:adjLst>
              </dgm:shape>
            </dgm:else>
          </dgm:choose>
          <dgm:choose name="Name79">
            <dgm:if name="Name80" func="var" arg="dir" op="equ" val="norm">
              <dgm:presOf axis="ch desOrSelf" ptType="node node" st="3 1" cnt="1 0"/>
            </dgm:if>
            <dgm:else name="Name81">
              <dgm:choose name="Name82">
                <dgm:if name="Name83" axis="ch" ptType="node" func="cnt" op="equ" val="3">
                  <dgm:presOf axis="ch desOrSelf" ptType="node node" st="1 1" cnt="1 0"/>
                </dgm:if>
                <dgm:if name="Name84" axis="ch" ptType="node" func="cnt" op="equ" val="4">
                  <dgm:presOf axis="ch desOrSelf" ptType="node node" st="2 1" cnt="1 0"/>
                </dgm:if>
                <dgm:if name="Name85" axis="ch" ptType="node" func="cnt" op="equ" val="5">
                  <dgm:presOf axis="ch desOrSelf" ptType="node node" st="3 1" cnt="1 0"/>
                </dgm:if>
                <dgm:if name="Name86" axis="ch" ptType="node" func="cnt" op="equ" val="6">
                  <dgm:presOf axis="ch desOrSelf" ptType="node node" st="4 1" cnt="1 0"/>
                </dgm:if>
                <dgm:else name="Name87">
                  <dgm:presOf axis="ch desOrSelf" ptType="node node" st="5 1" cnt="1 0"/>
                </dgm:else>
              </dgm:choose>
            </dgm:else>
          </dgm:choose>
          <dgm:constrLst/>
          <dgm:ruleLst/>
        </dgm:layoutNode>
        <dgm:layoutNode name="dummy3a" moveWith="wedge3">
          <dgm:alg type="sp"/>
          <dgm:shape xmlns:r="http://schemas.openxmlformats.org/officeDocument/2006/relationships" r:blip="">
            <dgm:adjLst/>
          </dgm:shape>
          <dgm:presOf/>
          <dgm:constrLst>
            <dgm:constr type="w" val="1"/>
            <dgm:constr type="h" val="1"/>
          </dgm:constrLst>
          <dgm:ruleLst/>
        </dgm:layoutNode>
        <dgm:layoutNode name="dummy3b" moveWith="wedge3">
          <dgm:alg type="sp"/>
          <dgm:shape xmlns:r="http://schemas.openxmlformats.org/officeDocument/2006/relationships" r:blip="">
            <dgm:adjLst/>
          </dgm:shape>
          <dgm:presOf/>
          <dgm:constrLst>
            <dgm:constr type="w" val="1"/>
            <dgm:constr type="h" val="1"/>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88">
            <dgm:if name="Name89" func="var" arg="dir" op="equ" val="norm">
              <dgm:presOf axis="ch desOrSelf" ptType="node node" st="3 1" cnt="1 0"/>
            </dgm:if>
            <dgm:else name="Name90">
              <dgm:choose name="Name91">
                <dgm:if name="Name92" axis="ch" ptType="node" func="cnt" op="equ" val="3">
                  <dgm:presOf axis="ch desOrSelf" ptType="node node" st="1 1" cnt="1 0"/>
                </dgm:if>
                <dgm:if name="Name93" axis="ch" ptType="node" func="cnt" op="equ" val="4">
                  <dgm:presOf axis="ch desOrSelf" ptType="node node" st="2 1" cnt="1 0"/>
                </dgm:if>
                <dgm:if name="Name94" axis="ch" ptType="node" func="cnt" op="equ" val="5">
                  <dgm:presOf axis="ch desOrSelf" ptType="node node" st="3 1" cnt="1 0"/>
                </dgm:if>
                <dgm:if name="Name95" axis="ch" ptType="node" func="cnt" op="equ" val="6">
                  <dgm:presOf axis="ch desOrSelf" ptType="node node" st="4 1" cnt="1 0"/>
                </dgm:if>
                <dgm:else name="Name96">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97"/>
    </dgm:choose>
    <dgm:choose name="Name98">
      <dgm:if name="Name99" axis="ch" ptType="node" func="cnt" op="gte" val="4">
        <dgm:layoutNode name="wedge4">
          <dgm:alg type="sp"/>
          <dgm:choose name="Name100">
            <dgm:if name="Name101" axis="ch" ptType="node" func="cnt" op="equ" val="4">
              <dgm:shape xmlns:r="http://schemas.openxmlformats.org/officeDocument/2006/relationships" type="pie" r:blip="">
                <dgm:adjLst>
                  <dgm:adj idx="1" val="180"/>
                  <dgm:adj idx="2" val="270"/>
                </dgm:adjLst>
              </dgm:shape>
            </dgm:if>
            <dgm:if name="Name102" axis="ch" ptType="node" func="cnt" op="equ" val="5">
              <dgm:shape xmlns:r="http://schemas.openxmlformats.org/officeDocument/2006/relationships" type="pie" r:blip="">
                <dgm:adjLst>
                  <dgm:adj idx="1" val="126"/>
                  <dgm:adj idx="2" val="198"/>
                </dgm:adjLst>
              </dgm:shape>
            </dgm:if>
            <dgm:if name="Name103" axis="ch" ptType="node" func="cnt" op="equ" val="6">
              <dgm:shape xmlns:r="http://schemas.openxmlformats.org/officeDocument/2006/relationships" type="pie" r:blip="">
                <dgm:adjLst>
                  <dgm:adj idx="1" val="90"/>
                  <dgm:adj idx="2" val="150"/>
                </dgm:adjLst>
              </dgm:shape>
            </dgm:if>
            <dgm:else name="Name104">
              <dgm:shape xmlns:r="http://schemas.openxmlformats.org/officeDocument/2006/relationships" type="pie" r:blip="">
                <dgm:adjLst>
                  <dgm:adj idx="1" val="64.2871"/>
                  <dgm:adj idx="2" val="115.7143"/>
                </dgm:adjLst>
              </dgm:shape>
            </dgm:else>
          </dgm:choose>
          <dgm:choose name="Name105">
            <dgm:if name="Name106" func="var" arg="dir" op="equ" val="norm">
              <dgm:presOf axis="ch desOrSelf" ptType="node node" st="4 1" cnt="1 0"/>
            </dgm:if>
            <dgm:else name="Name107">
              <dgm:choose name="Name108">
                <dgm:if name="Name109" axis="ch" ptType="node" func="cnt" op="equ" val="4">
                  <dgm:presOf axis="ch desOrSelf" ptType="node node" st="1 1" cnt="1 0"/>
                </dgm:if>
                <dgm:if name="Name110" axis="ch" ptType="node" func="cnt" op="equ" val="5">
                  <dgm:presOf axis="ch desOrSelf" ptType="node node" st="2 1" cnt="1 0"/>
                </dgm:if>
                <dgm:if name="Name111" axis="ch" ptType="node" func="cnt" op="equ" val="6">
                  <dgm:presOf axis="ch desOrSelf" ptType="node node" st="3 1" cnt="1 0"/>
                </dgm:if>
                <dgm:else name="Name112">
                  <dgm:presOf axis="ch desOrSelf" ptType="node node" st="4 1" cnt="1 0"/>
                </dgm:else>
              </dgm:choose>
            </dgm:else>
          </dgm:choose>
          <dgm:constrLst/>
          <dgm:ruleLst/>
        </dgm:layoutNode>
        <dgm:layoutNode name="dummy4a" moveWith="wedge4">
          <dgm:alg type="sp"/>
          <dgm:shape xmlns:r="http://schemas.openxmlformats.org/officeDocument/2006/relationships" r:blip="">
            <dgm:adjLst/>
          </dgm:shape>
          <dgm:presOf/>
          <dgm:constrLst>
            <dgm:constr type="w" val="1"/>
            <dgm:constr type="h" val="1"/>
          </dgm:constrLst>
          <dgm:ruleLst/>
        </dgm:layoutNode>
        <dgm:layoutNode name="dummy4b" moveWith="wedge4">
          <dgm:alg type="sp"/>
          <dgm:shape xmlns:r="http://schemas.openxmlformats.org/officeDocument/2006/relationships" r:blip="">
            <dgm:adjLst/>
          </dgm:shape>
          <dgm:presOf/>
          <dgm:constrLst>
            <dgm:constr type="w" val="1"/>
            <dgm:constr type="h" val="1"/>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13">
            <dgm:if name="Name114" func="var" arg="dir" op="equ" val="norm">
              <dgm:presOf axis="ch desOrSelf" ptType="node node" st="4 1" cnt="1 0"/>
            </dgm:if>
            <dgm:else name="Name115">
              <dgm:choose name="Name116">
                <dgm:if name="Name117" axis="ch" ptType="node" func="cnt" op="equ" val="4">
                  <dgm:presOf axis="ch desOrSelf" ptType="node node" st="1 1" cnt="1 0"/>
                </dgm:if>
                <dgm:if name="Name118" axis="ch" ptType="node" func="cnt" op="equ" val="5">
                  <dgm:presOf axis="ch desOrSelf" ptType="node node" st="2 1" cnt="1 0"/>
                </dgm:if>
                <dgm:if name="Name119" axis="ch" ptType="node" func="cnt" op="equ" val="6">
                  <dgm:presOf axis="ch desOrSelf" ptType="node node" st="3 1" cnt="1 0"/>
                </dgm:if>
                <dgm:else name="Name120">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21"/>
    </dgm:choose>
    <dgm:choose name="Name122">
      <dgm:if name="Name123" axis="ch" ptType="node" func="cnt" op="gte" val="5">
        <dgm:layoutNode name="wedge5">
          <dgm:alg type="sp"/>
          <dgm:choose name="Name124">
            <dgm:if name="Name125" axis="ch" ptType="node" func="cnt" op="equ" val="5">
              <dgm:shape xmlns:r="http://schemas.openxmlformats.org/officeDocument/2006/relationships" type="pie" r:blip="">
                <dgm:adjLst>
                  <dgm:adj idx="1" val="198"/>
                  <dgm:adj idx="2" val="270"/>
                </dgm:adjLst>
              </dgm:shape>
            </dgm:if>
            <dgm:if name="Name126" axis="ch" ptType="node" func="cnt" op="equ" val="6">
              <dgm:shape xmlns:r="http://schemas.openxmlformats.org/officeDocument/2006/relationships" type="pie" r:blip="">
                <dgm:adjLst>
                  <dgm:adj idx="1" val="150"/>
                  <dgm:adj idx="2" val="210"/>
                </dgm:adjLst>
              </dgm:shape>
            </dgm:if>
            <dgm:else name="Name127">
              <dgm:shape xmlns:r="http://schemas.openxmlformats.org/officeDocument/2006/relationships" type="pie" r:blip="">
                <dgm:adjLst>
                  <dgm:adj idx="1" val="115.7143"/>
                  <dgm:adj idx="2" val="167.1429"/>
                </dgm:adjLst>
              </dgm:shape>
            </dgm:else>
          </dgm:choose>
          <dgm:choose name="Name128">
            <dgm:if name="Name129" func="var" arg="dir" op="equ" val="norm">
              <dgm:presOf axis="ch desOrSelf" ptType="node node" st="5 1" cnt="1 0"/>
            </dgm:if>
            <dgm:else name="Name130">
              <dgm:choose name="Name131">
                <dgm:if name="Name132" axis="ch" ptType="node" func="cnt" op="equ" val="5">
                  <dgm:presOf axis="ch desOrSelf" ptType="node node" st="1 1" cnt="1 0"/>
                </dgm:if>
                <dgm:if name="Name133" axis="ch" ptType="node" func="cnt" op="equ" val="6">
                  <dgm:presOf axis="ch desOrSelf" ptType="node node" st="2 1" cnt="1 0"/>
                </dgm:if>
                <dgm:else name="Name134">
                  <dgm:presOf axis="ch desOrSelf" ptType="node node" st="3 1" cnt="1 0"/>
                </dgm:else>
              </dgm:choose>
            </dgm:else>
          </dgm:choose>
          <dgm:constrLst/>
          <dgm:ruleLst/>
        </dgm:layoutNode>
        <dgm:layoutNode name="dummy5a" moveWith="wedge5">
          <dgm:alg type="sp"/>
          <dgm:shape xmlns:r="http://schemas.openxmlformats.org/officeDocument/2006/relationships" r:blip="">
            <dgm:adjLst/>
          </dgm:shape>
          <dgm:presOf/>
          <dgm:constrLst>
            <dgm:constr type="w" val="1"/>
            <dgm:constr type="h" val="1"/>
          </dgm:constrLst>
          <dgm:ruleLst/>
        </dgm:layoutNode>
        <dgm:layoutNode name="dummy5b" moveWith="wedge5">
          <dgm:alg type="sp"/>
          <dgm:shape xmlns:r="http://schemas.openxmlformats.org/officeDocument/2006/relationships" r:blip="">
            <dgm:adjLst/>
          </dgm:shape>
          <dgm:presOf/>
          <dgm:constrLst>
            <dgm:constr type="w" val="1"/>
            <dgm:constr type="h" val="1"/>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35">
            <dgm:if name="Name136" func="var" arg="dir" op="equ" val="norm">
              <dgm:presOf axis="ch desOrSelf" ptType="node node" st="5 1" cnt="1 0"/>
            </dgm:if>
            <dgm:else name="Name137">
              <dgm:choose name="Name138">
                <dgm:if name="Name139" axis="ch" ptType="node" func="cnt" op="equ" val="5">
                  <dgm:presOf axis="ch desOrSelf" ptType="node node" st="1 1" cnt="1 0"/>
                </dgm:if>
                <dgm:if name="Name140" axis="ch" ptType="node" func="cnt" op="equ" val="6">
                  <dgm:presOf axis="ch desOrSelf" ptType="node node" st="2 1" cnt="1 0"/>
                </dgm:if>
                <dgm:else name="Name141">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42"/>
    </dgm:choose>
    <dgm:choose name="Name143">
      <dgm:if name="Name144" axis="ch" ptType="node" func="cnt" op="gte" val="6">
        <dgm:layoutNode name="wedge6">
          <dgm:alg type="sp"/>
          <dgm:choose name="Name145">
            <dgm:if name="Name146" axis="ch" ptType="node" func="cnt" op="equ" val="6">
              <dgm:shape xmlns:r="http://schemas.openxmlformats.org/officeDocument/2006/relationships" type="pie" r:blip="">
                <dgm:adjLst>
                  <dgm:adj idx="1" val="210"/>
                  <dgm:adj idx="2" val="270"/>
                </dgm:adjLst>
              </dgm:shape>
            </dgm:if>
            <dgm:else name="Name147">
              <dgm:shape xmlns:r="http://schemas.openxmlformats.org/officeDocument/2006/relationships" type="pie" r:blip="">
                <dgm:adjLst>
                  <dgm:adj idx="1" val="167.1429"/>
                  <dgm:adj idx="2" val="218.5714"/>
                </dgm:adjLst>
              </dgm:shape>
            </dgm:else>
          </dgm:choose>
          <dgm:choose name="Name148">
            <dgm:if name="Name149" func="var" arg="dir" op="equ" val="norm">
              <dgm:presOf axis="ch desOrSelf" ptType="node node" st="6 1" cnt="1 0"/>
            </dgm:if>
            <dgm:else name="Name150">
              <dgm:choose name="Name151">
                <dgm:if name="Name152" axis="ch" ptType="node" func="cnt" op="equ" val="6">
                  <dgm:presOf axis="ch desOrSelf" ptType="node node" st="1 1" cnt="1 0"/>
                </dgm:if>
                <dgm:else name="Name153">
                  <dgm:presOf axis="ch desOrSelf" ptType="node node" st="2 1" cnt="1 0"/>
                </dgm:else>
              </dgm:choose>
            </dgm:else>
          </dgm:choose>
          <dgm:constrLst/>
          <dgm:ruleLst/>
        </dgm:layoutNode>
        <dgm:layoutNode name="dummy6a" moveWith="wedge6">
          <dgm:alg type="sp"/>
          <dgm:shape xmlns:r="http://schemas.openxmlformats.org/officeDocument/2006/relationships" r:blip="">
            <dgm:adjLst/>
          </dgm:shape>
          <dgm:presOf/>
          <dgm:constrLst>
            <dgm:constr type="w" val="1"/>
            <dgm:constr type="h" val="1"/>
          </dgm:constrLst>
          <dgm:ruleLst/>
        </dgm:layoutNode>
        <dgm:layoutNode name="dummy6b" moveWith="wedge6">
          <dgm:alg type="sp"/>
          <dgm:shape xmlns:r="http://schemas.openxmlformats.org/officeDocument/2006/relationships" r:blip="">
            <dgm:adjLst/>
          </dgm:shape>
          <dgm:presOf/>
          <dgm:constrLst>
            <dgm:constr type="w" val="1"/>
            <dgm:constr type="h" val="1"/>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54">
            <dgm:if name="Name155" func="var" arg="dir" op="equ" val="norm">
              <dgm:presOf axis="ch desOrSelf" ptType="node node" st="6 1" cnt="1 0"/>
            </dgm:if>
            <dgm:else name="Name156">
              <dgm:choose name="Name157">
                <dgm:if name="Name158" axis="ch" ptType="node" func="cnt" op="equ" val="6">
                  <dgm:presOf axis="ch desOrSelf" ptType="node node" st="1 1" cnt="1 0"/>
                </dgm:if>
                <dgm:else name="Name159">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0"/>
    </dgm:choose>
    <dgm:choose name="Name161">
      <dgm:if name="Name162" axis="ch" ptType="node" func="cnt" op="gte" val="7">
        <dgm:layoutNode name="wedge7">
          <dgm:alg type="sp"/>
          <dgm:shape xmlns:r="http://schemas.openxmlformats.org/officeDocument/2006/relationships" type="pie" r:blip="">
            <dgm:adjLst>
              <dgm:adj idx="1" val="218.5714"/>
              <dgm:adj idx="2" val="270"/>
            </dgm:adjLst>
          </dgm:shape>
          <dgm:choose name="Name163">
            <dgm:if name="Name164" func="var" arg="dir" op="equ" val="norm">
              <dgm:presOf axis="ch desOrSelf" ptType="node node" st="7 1" cnt="1 0"/>
            </dgm:if>
            <dgm:else name="Name165">
              <dgm:presOf axis="ch desOrSelf" ptType="node node" st="1 1" cnt="1 0"/>
            </dgm:else>
          </dgm:choose>
          <dgm:constrLst/>
          <dgm:ruleLst/>
        </dgm:layoutNode>
        <dgm:layoutNode name="dummy7a" moveWith="wedge7">
          <dgm:alg type="sp"/>
          <dgm:shape xmlns:r="http://schemas.openxmlformats.org/officeDocument/2006/relationships" r:blip="">
            <dgm:adjLst/>
          </dgm:shape>
          <dgm:presOf/>
          <dgm:constrLst>
            <dgm:constr type="w" val="1"/>
            <dgm:constr type="h" val="1"/>
          </dgm:constrLst>
          <dgm:ruleLst/>
        </dgm:layoutNode>
        <dgm:layoutNode name="dummy7b" moveWith="wedge7">
          <dgm:alg type="sp"/>
          <dgm:shape xmlns:r="http://schemas.openxmlformats.org/officeDocument/2006/relationships" r:blip="">
            <dgm:adjLst/>
          </dgm:shape>
          <dgm:presOf/>
          <dgm:constrLst>
            <dgm:constr type="w" val="1"/>
            <dgm:constr type="h" val="1"/>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66">
            <dgm:if name="Name167" func="var" arg="dir" op="equ" val="norm">
              <dgm:presOf axis="ch desOrSelf" ptType="node node" st="7 1" cnt="1 0"/>
            </dgm:if>
            <dgm:else name="Name168">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9"/>
    </dgm:choose>
    <dgm:choose name="Name170">
      <dgm:if name="Name171" axis="ch" ptType="node" func="cnt" op="equ" val="1">
        <dgm:forEach name="Name172" axis="ch" ptType="sibTrans" hideLastTrans="0" cnt="1">
          <dgm:layoutNode name="arrowWedge1single" styleLbl="fgSibTrans2D1">
            <dgm:choose name="Name173">
              <dgm:if name="Name174" func="var" arg="dir" op="equ" val="norm">
                <dgm:alg type="conn">
                  <dgm:param type="connRout" val="longCurve"/>
                  <dgm:param type="srcNode" val="dummy1a"/>
                  <dgm:param type="dstNode" val="dummy1b"/>
                  <dgm:param type="begPts" val="tL"/>
                  <dgm:param type="endPts" val="tR"/>
                  <dgm:param type="begSty" val="arr"/>
                  <dgm:param type="endSty" val="noArr"/>
                </dgm:alg>
              </dgm:if>
              <dgm:else name="Name175">
                <dgm:alg type="conn">
                  <dgm:param type="connRout" val="longCurve"/>
                  <dgm:param type="srcNode" val="dummy1a"/>
                  <dgm:param type="dstNode" val="dummy1b"/>
                  <dgm:param type="begPts" val="tL"/>
                  <dgm:param type="endPts" val="tR"/>
                  <dgm:param type="begSty" val="noArr"/>
                  <dgm:param type="endSty" val="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if name="Name176" axis="ch" ptType="node" func="cnt" op="gte" val="2">
        <dgm:forEach name="Name177" axis="ch" ptType="sibTrans" hideLastTrans="0" cnt="1">
          <dgm:layoutNode name="arrowWedge1" styleLbl="fgSibTrans2D1">
            <dgm:choose name="Name178">
              <dgm:if name="Name179" func="var" arg="dir" op="equ" val="norm">
                <dgm:alg type="conn">
                  <dgm:param type="connRout" val="curve"/>
                  <dgm:param type="srcNode" val="dummy1a"/>
                  <dgm:param type="dstNode" val="dummy1b"/>
                  <dgm:param type="begPts" val="tL"/>
                  <dgm:param type="endPts" val="tL"/>
                  <dgm:param type="begSty" val="noArr"/>
                  <dgm:param type="endSty" val="arr"/>
                </dgm:alg>
              </dgm:if>
              <dgm:else name="Name180">
                <dgm:alg type="conn">
                  <dgm:param type="connRout" val="curve"/>
                  <dgm:param type="srcNode" val="dummy1a"/>
                  <dgm:param type="dstNode" val="dummy1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else name="Name181"/>
    </dgm:choose>
    <dgm:forEach name="Name182" axis="ch" ptType="sibTrans" hideLastTrans="0" st="2" cnt="1">
      <dgm:layoutNode name="arrowWedge2" styleLbl="fgSibTrans2D1">
        <dgm:choose name="Name183">
          <dgm:if name="Name184" func="var" arg="dir" op="equ" val="norm">
            <dgm:alg type="conn">
              <dgm:param type="connRout" val="curve"/>
              <dgm:param type="srcNode" val="dummy2a"/>
              <dgm:param type="dstNode" val="dummy2b"/>
              <dgm:param type="begPts" val="tL"/>
              <dgm:param type="endPts" val="tL"/>
              <dgm:param type="begSty" val="noArr"/>
              <dgm:param type="endSty" val="arr"/>
            </dgm:alg>
          </dgm:if>
          <dgm:else name="Name185">
            <dgm:alg type="conn">
              <dgm:param type="connRout" val="curve"/>
              <dgm:param type="srcNode" val="dummy2a"/>
              <dgm:param type="dstNode" val="dummy2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86" axis="ch" ptType="sibTrans" hideLastTrans="0" st="3" cnt="1">
      <dgm:layoutNode name="arrowWedge3" styleLbl="fgSibTrans2D1">
        <dgm:choose name="Name187">
          <dgm:if name="Name188" func="var" arg="dir" op="equ" val="norm">
            <dgm:alg type="conn">
              <dgm:param type="connRout" val="curve"/>
              <dgm:param type="srcNode" val="dummy3a"/>
              <dgm:param type="dstNode" val="dummy3b"/>
              <dgm:param type="begPts" val="tL"/>
              <dgm:param type="endPts" val="tL"/>
              <dgm:param type="begSty" val="noArr"/>
              <dgm:param type="endSty" val="arr"/>
            </dgm:alg>
          </dgm:if>
          <dgm:else name="Name189">
            <dgm:alg type="conn">
              <dgm:param type="connRout" val="curve"/>
              <dgm:param type="srcNode" val="dummy3a"/>
              <dgm:param type="dstNode" val="dummy3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0" axis="ch" ptType="sibTrans" hideLastTrans="0" st="4" cnt="1">
      <dgm:layoutNode name="arrowWedge4" styleLbl="fgSibTrans2D1">
        <dgm:choose name="Name191">
          <dgm:if name="Name192" func="var" arg="dir" op="equ" val="norm">
            <dgm:alg type="conn">
              <dgm:param type="connRout" val="curve"/>
              <dgm:param type="srcNode" val="dummy4a"/>
              <dgm:param type="dstNode" val="dummy4b"/>
              <dgm:param type="begPts" val="tL"/>
              <dgm:param type="endPts" val="tL"/>
              <dgm:param type="begSty" val="noArr"/>
              <dgm:param type="endSty" val="arr"/>
            </dgm:alg>
          </dgm:if>
          <dgm:else name="Name193">
            <dgm:alg type="conn">
              <dgm:param type="connRout" val="curve"/>
              <dgm:param type="srcNode" val="dummy4a"/>
              <dgm:param type="dstNode" val="dummy4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4" axis="ch" ptType="sibTrans" hideLastTrans="0" st="5" cnt="1">
      <dgm:layoutNode name="arrowWedge5" styleLbl="fgSibTrans2D1">
        <dgm:choose name="Name195">
          <dgm:if name="Name196" func="var" arg="dir" op="equ" val="norm">
            <dgm:alg type="conn">
              <dgm:param type="connRout" val="curve"/>
              <dgm:param type="srcNode" val="dummy5a"/>
              <dgm:param type="dstNode" val="dummy5b"/>
              <dgm:param type="begPts" val="tL"/>
              <dgm:param type="endPts" val="tL"/>
              <dgm:param type="begSty" val="noArr"/>
              <dgm:param type="endSty" val="arr"/>
            </dgm:alg>
          </dgm:if>
          <dgm:else name="Name197">
            <dgm:alg type="conn">
              <dgm:param type="connRout" val="curve"/>
              <dgm:param type="srcNode" val="dummy5a"/>
              <dgm:param type="dstNode" val="dummy5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8" axis="ch" ptType="sibTrans" hideLastTrans="0" st="6" cnt="1">
      <dgm:layoutNode name="arrowWedge6" styleLbl="fgSibTrans2D1">
        <dgm:choose name="Name199">
          <dgm:if name="Name200" func="var" arg="dir" op="equ" val="norm">
            <dgm:alg type="conn">
              <dgm:param type="connRout" val="curve"/>
              <dgm:param type="srcNode" val="dummy6a"/>
              <dgm:param type="dstNode" val="dummy6b"/>
              <dgm:param type="begPts" val="tL"/>
              <dgm:param type="endPts" val="tL"/>
              <dgm:param type="begSty" val="noArr"/>
              <dgm:param type="endSty" val="arr"/>
            </dgm:alg>
          </dgm:if>
          <dgm:else name="Name201">
            <dgm:alg type="conn">
              <dgm:param type="connRout" val="curve"/>
              <dgm:param type="srcNode" val="dummy6a"/>
              <dgm:param type="dstNode" val="dummy6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202" axis="ch" ptType="sibTrans" hideLastTrans="0" st="7" cnt="1">
      <dgm:layoutNode name="arrowWedge7" styleLbl="fgSibTrans2D1">
        <dgm:choose name="Name203">
          <dgm:if name="Name204" func="var" arg="dir" op="equ" val="norm">
            <dgm:alg type="conn">
              <dgm:param type="connRout" val="curve"/>
              <dgm:param type="srcNode" val="dummy7a"/>
              <dgm:param type="dstNode" val="dummy7b"/>
              <dgm:param type="begPts" val="tL"/>
              <dgm:param type="endPts" val="tL"/>
              <dgm:param type="begSty" val="noArr"/>
              <dgm:param type="endSty" val="arr"/>
            </dgm:alg>
          </dgm:if>
          <dgm:else name="Name205">
            <dgm:alg type="conn">
              <dgm:param type="connRout" val="curve"/>
              <dgm:param type="srcNode" val="dummy7a"/>
              <dgm:param type="dstNode" val="dummy7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layoutNode>
</dgm:layoutDef>
</file>

<file path=ppt/diagrams/layout13.xml><?xml version="1.0" encoding="utf-8"?>
<dgm:layoutDef xmlns:dgm="http://schemas.openxmlformats.org/drawingml/2006/diagram" xmlns:a="http://schemas.openxmlformats.org/drawingml/2006/main" uniqueId="urn:microsoft.com/office/officeart/2005/8/layout/cycle5">
  <dgm:title val=""/>
  <dgm:desc val=""/>
  <dgm:catLst>
    <dgm:cat type="cycle" pri="3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fact="-1"/>
          <dgm:constr type="diam" for="ch"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connDist"/>
                <dgm:constr type="begPad" refType="connDist" fact="0.2"/>
                <dgm:constr type="endPad" refType="connDist" fact="0.2"/>
              </dgm:constrLst>
              <dgm:ruleLst/>
            </dgm:layoutNode>
          </dgm:forEach>
        </dgm:if>
        <dgm:else name="Name16"/>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108" name="Rectangle 12"/>
          <p:cNvSpPr>
            <a:spLocks noGrp="1" noChangeArrowheads="1"/>
          </p:cNvSpPr>
          <p:nvPr>
            <p:ph type="hdr" sz="quarter"/>
          </p:nvPr>
        </p:nvSpPr>
        <p:spPr bwMode="auto">
          <a:xfrm>
            <a:off x="560832" y="434576"/>
            <a:ext cx="5888736" cy="3024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7503" tIns="48753" rIns="97503" bIns="48753" numCol="1" anchor="t" anchorCtr="0" compatLnSpc="1">
            <a:prstTxWarp prst="textNoShape">
              <a:avLst/>
            </a:prstTxWarp>
          </a:bodyPr>
          <a:lstStyle>
            <a:lvl1pPr algn="ctr" defTabSz="976155">
              <a:spcBef>
                <a:spcPct val="0"/>
              </a:spcBef>
              <a:buClrTx/>
              <a:buFontTx/>
              <a:buNone/>
              <a:defRPr sz="1000">
                <a:latin typeface="Tahoma" pitchFamily="34" charset="0"/>
              </a:defRPr>
            </a:lvl1pPr>
          </a:lstStyle>
          <a:p>
            <a:r>
              <a:rPr lang="en-US" kern="0" dirty="0" smtClean="0"/>
              <a:t>USE OF FRAUD DATA ANALYTICS TO UNCOVER FRAUD SCHEMES IN CORE BUSINESS SYSTEMS</a:t>
            </a:r>
            <a:endParaRPr lang="en-US" kern="0" dirty="0"/>
          </a:p>
        </p:txBody>
      </p:sp>
      <p:sp>
        <p:nvSpPr>
          <p:cNvPr id="4109" name="Line 13"/>
          <p:cNvSpPr>
            <a:spLocks noChangeShapeType="1"/>
          </p:cNvSpPr>
          <p:nvPr/>
        </p:nvSpPr>
        <p:spPr bwMode="auto">
          <a:xfrm>
            <a:off x="560832" y="737027"/>
            <a:ext cx="5837751" cy="0"/>
          </a:xfrm>
          <a:prstGeom prst="line">
            <a:avLst/>
          </a:prstGeom>
          <a:noFill/>
          <a:ln w="12700" cap="sq">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723" tIns="45862" rIns="91723" bIns="45862" anchor="ctr"/>
          <a:lstStyle/>
          <a:p>
            <a:endParaRPr lang="en-US" dirty="0"/>
          </a:p>
        </p:txBody>
      </p:sp>
      <p:sp>
        <p:nvSpPr>
          <p:cNvPr id="6" name="Rectangle 10"/>
          <p:cNvSpPr>
            <a:spLocks noChangeArrowheads="1"/>
          </p:cNvSpPr>
          <p:nvPr/>
        </p:nvSpPr>
        <p:spPr bwMode="auto">
          <a:xfrm>
            <a:off x="641160" y="8635784"/>
            <a:ext cx="5923788" cy="402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658" tIns="0" rIns="18658" bIns="0" anchor="b"/>
          <a:lstStyle/>
          <a:p>
            <a:pPr defTabSz="780286">
              <a:spcBef>
                <a:spcPct val="0"/>
              </a:spcBef>
              <a:buClrTx/>
              <a:buNone/>
              <a:tabLst>
                <a:tab pos="3446000" algn="ctr"/>
                <a:tab pos="5847371" algn="r"/>
              </a:tabLst>
            </a:pPr>
            <a:endParaRPr lang="en-US" sz="1000" kern="0" dirty="0">
              <a:solidFill>
                <a:srgbClr val="000000"/>
              </a:solidFill>
              <a:latin typeface="Tahoma" pitchFamily="34" charset="0"/>
            </a:endParaRPr>
          </a:p>
          <a:p>
            <a:pPr defTabSz="780286">
              <a:spcBef>
                <a:spcPct val="0"/>
              </a:spcBef>
              <a:buClrTx/>
              <a:buNone/>
              <a:tabLst>
                <a:tab pos="3446000" algn="ctr"/>
                <a:tab pos="5847371" algn="r"/>
              </a:tabLst>
            </a:pPr>
            <a:r>
              <a:rPr lang="en-US" sz="1000" kern="0" dirty="0">
                <a:solidFill>
                  <a:srgbClr val="000000"/>
                </a:solidFill>
                <a:latin typeface="Tahoma" pitchFamily="34" charset="0"/>
              </a:rPr>
              <a:t>© </a:t>
            </a:r>
            <a:r>
              <a:rPr lang="en-US" sz="1000" kern="0" dirty="0">
                <a:solidFill>
                  <a:srgbClr val="000000"/>
                </a:solidFill>
                <a:latin typeface="Tahoma" pitchFamily="34" charset="0"/>
                <a:cs typeface="Times New Roman" pitchFamily="18" charset="0"/>
              </a:rPr>
              <a:t>Fraud Auditing, Inc.</a:t>
            </a:r>
            <a:r>
              <a:rPr lang="en-US" sz="1000" kern="0" dirty="0">
                <a:solidFill>
                  <a:srgbClr val="000000"/>
                </a:solidFill>
                <a:latin typeface="Tahoma" pitchFamily="34" charset="0"/>
              </a:rPr>
              <a:t> 	Section </a:t>
            </a:r>
            <a:r>
              <a:rPr lang="en-US" sz="1000" kern="0" dirty="0" smtClean="0">
                <a:solidFill>
                  <a:srgbClr val="000000"/>
                </a:solidFill>
                <a:latin typeface="Tahoma" pitchFamily="34" charset="0"/>
              </a:rPr>
              <a:t>2 </a:t>
            </a:r>
            <a:r>
              <a:rPr lang="en-US" sz="1000" kern="0" dirty="0">
                <a:solidFill>
                  <a:srgbClr val="000000"/>
                </a:solidFill>
                <a:latin typeface="Tahoma" pitchFamily="34" charset="0"/>
              </a:rPr>
              <a:t>- Page </a:t>
            </a:r>
            <a:fld id="{B1DDB9F7-1A01-46B9-9AE6-4AECAB53524D}" type="slidenum">
              <a:rPr lang="en-US" sz="1000" kern="0" smtClean="0">
                <a:solidFill>
                  <a:srgbClr val="000000"/>
                </a:solidFill>
                <a:latin typeface="Tahoma" pitchFamily="34" charset="0"/>
              </a:rPr>
              <a:pPr defTabSz="780286">
                <a:spcBef>
                  <a:spcPct val="0"/>
                </a:spcBef>
                <a:buClrTx/>
                <a:buNone/>
                <a:tabLst>
                  <a:tab pos="3446000" algn="ctr"/>
                  <a:tab pos="5847371" algn="r"/>
                </a:tabLst>
              </a:pPr>
              <a:t>‹#›</a:t>
            </a:fld>
            <a:r>
              <a:rPr lang="en-US" sz="1000" kern="0" dirty="0" smtClean="0">
                <a:solidFill>
                  <a:srgbClr val="000000"/>
                </a:solidFill>
                <a:latin typeface="Tahoma" pitchFamily="34" charset="0"/>
              </a:rPr>
              <a:t>	01/31/19</a:t>
            </a:r>
            <a:endParaRPr lang="en-US" sz="1000" kern="0" dirty="0">
              <a:solidFill>
                <a:srgbClr val="000000"/>
              </a:solidFill>
              <a:latin typeface="Tahoma" pitchFamily="34" charset="0"/>
            </a:endParaRPr>
          </a:p>
          <a:p>
            <a:pPr defTabSz="780286">
              <a:spcBef>
                <a:spcPct val="0"/>
              </a:spcBef>
              <a:buClrTx/>
              <a:buNone/>
              <a:tabLst>
                <a:tab pos="3446000" algn="ctr"/>
                <a:tab pos="5847371" algn="r"/>
              </a:tabLst>
            </a:pPr>
            <a:endParaRPr lang="en-US" sz="1000" kern="0" dirty="0">
              <a:solidFill>
                <a:srgbClr val="000000"/>
              </a:solidFill>
              <a:latin typeface="Tahoma" pitchFamily="34" charset="0"/>
              <a:cs typeface="Times New Roman" pitchFamily="18" charset="0"/>
            </a:endParaRPr>
          </a:p>
        </p:txBody>
      </p:sp>
      <p:sp>
        <p:nvSpPr>
          <p:cNvPr id="7" name="Line 11"/>
          <p:cNvSpPr>
            <a:spLocks noChangeShapeType="1"/>
          </p:cNvSpPr>
          <p:nvPr/>
        </p:nvSpPr>
        <p:spPr bwMode="auto">
          <a:xfrm>
            <a:off x="571986" y="8707416"/>
            <a:ext cx="5904669" cy="1592"/>
          </a:xfrm>
          <a:prstGeom prst="line">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lIns="91723" tIns="45862" rIns="91723" bIns="45862" anchor="ctr"/>
          <a:lstStyle/>
          <a:p>
            <a:endParaRPr lang="en-US" dirty="0"/>
          </a:p>
        </p:txBody>
      </p:sp>
    </p:spTree>
    <p:extLst>
      <p:ext uri="{BB962C8B-B14F-4D97-AF65-F5344CB8AC3E}">
        <p14:creationId xmlns:p14="http://schemas.microsoft.com/office/powerpoint/2010/main" val="2881101594"/>
      </p:ext>
    </p:extLst>
  </p:cSld>
  <p:clrMap bg1="lt1" tx1="dk1" bg2="lt2" tx2="dk2" accent1="accent1" accent2="accent2" accent3="accent3" accent4="accent4" accent5="accent5" accent6="accent6" hlink="hlink" folHlink="folHlink"/>
  <p:hf ft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7" name="Rectangle 9"/>
          <p:cNvSpPr>
            <a:spLocks noGrp="1" noRot="1" noChangeAspect="1" noChangeArrowheads="1" noTextEdit="1"/>
          </p:cNvSpPr>
          <p:nvPr>
            <p:ph type="sldImg" idx="2"/>
          </p:nvPr>
        </p:nvSpPr>
        <p:spPr bwMode="auto">
          <a:xfrm>
            <a:off x="600075" y="639763"/>
            <a:ext cx="5927725" cy="4446587"/>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059" name="Line 11"/>
          <p:cNvSpPr>
            <a:spLocks noChangeShapeType="1"/>
          </p:cNvSpPr>
          <p:nvPr/>
        </p:nvSpPr>
        <p:spPr bwMode="auto">
          <a:xfrm>
            <a:off x="591105" y="458453"/>
            <a:ext cx="5914228" cy="1592"/>
          </a:xfrm>
          <a:prstGeom prst="line">
            <a:avLst/>
          </a:prstGeom>
          <a:noFill/>
          <a:ln w="12700" cap="sq">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723" tIns="45862" rIns="91723" bIns="45862" anchor="ctr"/>
          <a:lstStyle/>
          <a:p>
            <a:endParaRPr lang="en-US" dirty="0"/>
          </a:p>
        </p:txBody>
      </p:sp>
      <p:sp>
        <p:nvSpPr>
          <p:cNvPr id="2062" name="Text Box 14"/>
          <p:cNvSpPr txBox="1">
            <a:spLocks noChangeArrowheads="1"/>
          </p:cNvSpPr>
          <p:nvPr/>
        </p:nvSpPr>
        <p:spPr bwMode="auto">
          <a:xfrm>
            <a:off x="549680" y="5103469"/>
            <a:ext cx="6119760" cy="33810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18" tIns="45210" rIns="90418" bIns="45210">
            <a:spAutoFit/>
          </a:bodyPr>
          <a:lstStyle>
            <a:lvl1pPr defTabSz="901700">
              <a:spcBef>
                <a:spcPct val="0"/>
              </a:spcBef>
              <a:defRPr sz="2400">
                <a:solidFill>
                  <a:schemeClr val="tx1"/>
                </a:solidFill>
                <a:latin typeface="Times New Roman" pitchFamily="18" charset="0"/>
              </a:defRPr>
            </a:lvl1pPr>
            <a:lvl2pPr marL="450850" defTabSz="901700">
              <a:spcBef>
                <a:spcPct val="0"/>
              </a:spcBef>
              <a:defRPr sz="2400">
                <a:solidFill>
                  <a:schemeClr val="tx1"/>
                </a:solidFill>
                <a:latin typeface="Times New Roman" pitchFamily="18" charset="0"/>
              </a:defRPr>
            </a:lvl2pPr>
            <a:lvl3pPr marL="901700" defTabSz="901700">
              <a:spcBef>
                <a:spcPct val="0"/>
              </a:spcBef>
              <a:defRPr sz="2400">
                <a:solidFill>
                  <a:schemeClr val="tx1"/>
                </a:solidFill>
                <a:latin typeface="Times New Roman" pitchFamily="18" charset="0"/>
              </a:defRPr>
            </a:lvl3pPr>
            <a:lvl4pPr marL="1352550" defTabSz="901700">
              <a:spcBef>
                <a:spcPct val="0"/>
              </a:spcBef>
              <a:defRPr sz="2400">
                <a:solidFill>
                  <a:schemeClr val="tx1"/>
                </a:solidFill>
                <a:latin typeface="Times New Roman" pitchFamily="18" charset="0"/>
              </a:defRPr>
            </a:lvl4pPr>
            <a:lvl5pPr marL="1803400" defTabSz="901700">
              <a:spcBef>
                <a:spcPct val="0"/>
              </a:spcBef>
              <a:defRPr sz="2400">
                <a:solidFill>
                  <a:schemeClr val="tx1"/>
                </a:solidFill>
                <a:latin typeface="Times New Roman" pitchFamily="18" charset="0"/>
              </a:defRPr>
            </a:lvl5pPr>
            <a:lvl6pPr marL="2260600" defTabSz="901700" eaLnBrk="0" fontAlgn="base" hangingPunct="0">
              <a:spcBef>
                <a:spcPct val="0"/>
              </a:spcBef>
              <a:spcAft>
                <a:spcPct val="0"/>
              </a:spcAft>
              <a:defRPr sz="2400">
                <a:solidFill>
                  <a:schemeClr val="tx1"/>
                </a:solidFill>
                <a:latin typeface="Times New Roman" pitchFamily="18" charset="0"/>
              </a:defRPr>
            </a:lvl6pPr>
            <a:lvl7pPr marL="2717800" defTabSz="901700" eaLnBrk="0" fontAlgn="base" hangingPunct="0">
              <a:spcBef>
                <a:spcPct val="0"/>
              </a:spcBef>
              <a:spcAft>
                <a:spcPct val="0"/>
              </a:spcAft>
              <a:defRPr sz="2400">
                <a:solidFill>
                  <a:schemeClr val="tx1"/>
                </a:solidFill>
                <a:latin typeface="Times New Roman" pitchFamily="18" charset="0"/>
              </a:defRPr>
            </a:lvl7pPr>
            <a:lvl8pPr marL="3175000" defTabSz="901700" eaLnBrk="0" fontAlgn="base" hangingPunct="0">
              <a:spcBef>
                <a:spcPct val="0"/>
              </a:spcBef>
              <a:spcAft>
                <a:spcPct val="0"/>
              </a:spcAft>
              <a:defRPr sz="2400">
                <a:solidFill>
                  <a:schemeClr val="tx1"/>
                </a:solidFill>
                <a:latin typeface="Times New Roman" pitchFamily="18" charset="0"/>
              </a:defRPr>
            </a:lvl8pPr>
            <a:lvl9pPr marL="3632200" defTabSz="901700" eaLnBrk="0" fontAlgn="base" hangingPunct="0">
              <a:spcBef>
                <a:spcPct val="0"/>
              </a:spcBef>
              <a:spcAft>
                <a:spcPct val="0"/>
              </a:spcAft>
              <a:defRPr sz="2400">
                <a:solidFill>
                  <a:schemeClr val="tx1"/>
                </a:solidFill>
                <a:latin typeface="Times New Roman" pitchFamily="18" charset="0"/>
              </a:defRPr>
            </a:lvl9pPr>
          </a:lstStyle>
          <a:p>
            <a:pPr>
              <a:spcBef>
                <a:spcPct val="50000"/>
              </a:spcBef>
              <a:buClrTx/>
              <a:buFontTx/>
              <a:buNone/>
            </a:pPr>
            <a:r>
              <a:rPr lang="en-US" sz="1300" dirty="0">
                <a:latin typeface="Tahoma" pitchFamily="34" charset="0"/>
              </a:rPr>
              <a:t>Notes</a:t>
            </a:r>
          </a:p>
          <a:p>
            <a:pPr>
              <a:lnSpc>
                <a:spcPct val="150000"/>
              </a:lnSpc>
              <a:spcBef>
                <a:spcPct val="50000"/>
              </a:spcBef>
              <a:buClrTx/>
              <a:buFontTx/>
              <a:buNone/>
            </a:pPr>
            <a:r>
              <a:rPr lang="en-US" sz="1300" dirty="0">
                <a:latin typeface="Tahoma" pitchFamily="34" charset="0"/>
              </a:rPr>
              <a:t>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a:t>
            </a:r>
          </a:p>
        </p:txBody>
      </p:sp>
      <p:sp>
        <p:nvSpPr>
          <p:cNvPr id="2069" name="Rectangle 21"/>
          <p:cNvSpPr>
            <a:spLocks noGrp="1" noChangeArrowheads="1"/>
          </p:cNvSpPr>
          <p:nvPr>
            <p:ph type="sldNum" sz="quarter" idx="5"/>
          </p:nvPr>
        </p:nvSpPr>
        <p:spPr bwMode="auto">
          <a:xfrm>
            <a:off x="584732" y="8613498"/>
            <a:ext cx="6024164" cy="4027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8658" tIns="0" rIns="18658" bIns="0" numCol="1" anchor="b" anchorCtr="0" compatLnSpc="1">
            <a:prstTxWarp prst="textNoShape">
              <a:avLst/>
            </a:prstTxWarp>
          </a:bodyPr>
          <a:lstStyle>
            <a:lvl1pPr defTabSz="780286">
              <a:spcBef>
                <a:spcPct val="0"/>
              </a:spcBef>
              <a:buClrTx/>
              <a:buFontTx/>
              <a:buNone/>
              <a:tabLst>
                <a:tab pos="3446000" algn="ctr"/>
                <a:tab pos="5962025" algn="r"/>
              </a:tabLst>
              <a:defRPr sz="1000">
                <a:latin typeface="Tahoma" pitchFamily="34" charset="0"/>
              </a:defRPr>
            </a:lvl1pPr>
          </a:lstStyle>
          <a:p>
            <a:pPr>
              <a:tabLst>
                <a:tab pos="3446000" algn="ctr"/>
                <a:tab pos="5847371" algn="r"/>
              </a:tabLst>
            </a:pPr>
            <a:endParaRPr lang="en-US" kern="0" dirty="0" smtClean="0">
              <a:solidFill>
                <a:srgbClr val="000000"/>
              </a:solidFill>
            </a:endParaRPr>
          </a:p>
          <a:p>
            <a:pPr>
              <a:tabLst>
                <a:tab pos="3446000" algn="ctr"/>
                <a:tab pos="5847371" algn="r"/>
              </a:tabLst>
            </a:pPr>
            <a:r>
              <a:rPr lang="en-US" kern="0" dirty="0" smtClean="0">
                <a:solidFill>
                  <a:srgbClr val="000000"/>
                </a:solidFill>
              </a:rPr>
              <a:t>© </a:t>
            </a:r>
            <a:r>
              <a:rPr lang="en-US" kern="0" dirty="0" smtClean="0">
                <a:solidFill>
                  <a:srgbClr val="000000"/>
                </a:solidFill>
                <a:cs typeface="Times New Roman" pitchFamily="18" charset="0"/>
              </a:rPr>
              <a:t>Fraud Auditing, Inc.</a:t>
            </a:r>
            <a:r>
              <a:rPr lang="en-US" dirty="0" smtClean="0"/>
              <a:t>	Section 1 - Page </a:t>
            </a:r>
            <a:fld id="{D80A9CF1-1EFF-449B-8C56-1B5CBF2272F1}" type="slidenum">
              <a:rPr lang="en-US" smtClean="0"/>
              <a:pPr>
                <a:tabLst>
                  <a:tab pos="3446000" algn="ctr"/>
                  <a:tab pos="5847371" algn="r"/>
                </a:tabLst>
              </a:pPr>
              <a:t>‹#›</a:t>
            </a:fld>
            <a:r>
              <a:rPr lang="en-US" dirty="0" smtClean="0"/>
              <a:t>	01/31/19</a:t>
            </a:r>
          </a:p>
          <a:p>
            <a:endParaRPr lang="en-US" dirty="0"/>
          </a:p>
        </p:txBody>
      </p:sp>
      <p:sp>
        <p:nvSpPr>
          <p:cNvPr id="2070" name="Line 22"/>
          <p:cNvSpPr>
            <a:spLocks noChangeShapeType="1"/>
          </p:cNvSpPr>
          <p:nvPr/>
        </p:nvSpPr>
        <p:spPr bwMode="auto">
          <a:xfrm flipV="1">
            <a:off x="571986" y="8670804"/>
            <a:ext cx="6024164" cy="0"/>
          </a:xfrm>
          <a:prstGeom prst="line">
            <a:avLst/>
          </a:prstGeom>
          <a:noFill/>
          <a:ln w="12700" cap="sq">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723" tIns="45862" rIns="91723" bIns="45862" anchor="ctr"/>
          <a:lstStyle/>
          <a:p>
            <a:endParaRPr lang="en-US" dirty="0"/>
          </a:p>
        </p:txBody>
      </p:sp>
      <p:sp>
        <p:nvSpPr>
          <p:cNvPr id="2" name="Header Placeholder 1"/>
          <p:cNvSpPr>
            <a:spLocks noGrp="1"/>
          </p:cNvSpPr>
          <p:nvPr>
            <p:ph type="hdr" sz="quarter"/>
          </p:nvPr>
        </p:nvSpPr>
        <p:spPr>
          <a:xfrm>
            <a:off x="0" y="154969"/>
            <a:ext cx="6669440" cy="309851"/>
          </a:xfrm>
          <a:prstGeom prst="rect">
            <a:avLst/>
          </a:prstGeom>
        </p:spPr>
        <p:txBody>
          <a:bodyPr vert="horz" lIns="91723" tIns="45862" rIns="91723" bIns="45862" rtlCol="0"/>
          <a:lstStyle>
            <a:lvl1pPr algn="ctr">
              <a:defRPr sz="1200">
                <a:latin typeface="Century Schoolbook"/>
              </a:defRPr>
            </a:lvl1pPr>
          </a:lstStyle>
          <a:p>
            <a:pPr>
              <a:buFont typeface="Symbol" pitchFamily="18" charset="2"/>
              <a:buNone/>
            </a:pPr>
            <a:r>
              <a:rPr lang="en-US" dirty="0" smtClean="0"/>
              <a:t>USE OF FRAUD DATA ANALYTICS  TO UNCOVER FRAUD IN CORE BUSINESS</a:t>
            </a:r>
            <a:endParaRPr lang="en-US" dirty="0"/>
          </a:p>
        </p:txBody>
      </p:sp>
    </p:spTree>
    <p:extLst>
      <p:ext uri="{BB962C8B-B14F-4D97-AF65-F5344CB8AC3E}">
        <p14:creationId xmlns:p14="http://schemas.microsoft.com/office/powerpoint/2010/main" val="3515039652"/>
      </p:ext>
    </p:extLst>
  </p:cSld>
  <p:clrMap bg1="lt1" tx1="dk1" bg2="lt2" tx2="dk2" accent1="accent1" accent2="accent2" accent3="accent3" accent4="accent4" accent5="accent5" accent6="accent6" hlink="hlink" folHlink="folHlink"/>
  <p:hf ftr="0"/>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675" y="4473575"/>
            <a:ext cx="5607050" cy="3660775"/>
          </a:xfrm>
          <a:prstGeom prst="rect">
            <a:avLst/>
          </a:prstGeom>
        </p:spPr>
        <p:txBody>
          <a:bodyPr/>
          <a:lstStyle/>
          <a:p>
            <a:endParaRPr lang="en-US" dirty="0"/>
          </a:p>
        </p:txBody>
      </p:sp>
      <p:sp>
        <p:nvSpPr>
          <p:cNvPr id="4" name="Slide Number Placeholder 3"/>
          <p:cNvSpPr>
            <a:spLocks noGrp="1"/>
          </p:cNvSpPr>
          <p:nvPr>
            <p:ph type="sldNum" sz="quarter" idx="10"/>
          </p:nvPr>
        </p:nvSpPr>
        <p:spPr/>
        <p:txBody>
          <a:bodyPr/>
          <a:lstStyle/>
          <a:p>
            <a:pPr>
              <a:tabLst>
                <a:tab pos="3446000" algn="ctr"/>
                <a:tab pos="5847371" algn="r"/>
              </a:tabLst>
            </a:pPr>
            <a:endParaRPr lang="en-US" kern="0" dirty="0" smtClean="0">
              <a:solidFill>
                <a:srgbClr val="000000"/>
              </a:solidFill>
            </a:endParaRPr>
          </a:p>
          <a:p>
            <a:pPr>
              <a:tabLst>
                <a:tab pos="3446000" algn="ctr"/>
                <a:tab pos="5847371" algn="r"/>
              </a:tabLst>
            </a:pPr>
            <a:r>
              <a:rPr lang="en-US" kern="0" dirty="0" smtClean="0">
                <a:solidFill>
                  <a:srgbClr val="000000"/>
                </a:solidFill>
              </a:rPr>
              <a:t>© </a:t>
            </a:r>
            <a:r>
              <a:rPr lang="en-US" kern="0" dirty="0" smtClean="0">
                <a:solidFill>
                  <a:srgbClr val="000000"/>
                </a:solidFill>
                <a:cs typeface="Times New Roman" pitchFamily="18" charset="0"/>
              </a:rPr>
              <a:t>Fraud Auditing, Inc.</a:t>
            </a:r>
            <a:r>
              <a:rPr lang="en-US" dirty="0" smtClean="0"/>
              <a:t>	Section 1 - Page </a:t>
            </a:r>
            <a:fld id="{D80A9CF1-1EFF-449B-8C56-1B5CBF2272F1}" type="slidenum">
              <a:rPr lang="en-US" smtClean="0"/>
              <a:pPr>
                <a:tabLst>
                  <a:tab pos="3446000" algn="ctr"/>
                  <a:tab pos="5847371" algn="r"/>
                </a:tabLst>
              </a:pPr>
              <a:t>2</a:t>
            </a:fld>
            <a:r>
              <a:rPr lang="en-US" dirty="0" smtClean="0"/>
              <a:t>	01/31/19</a:t>
            </a:r>
          </a:p>
          <a:p>
            <a:endParaRPr lang="en-US" dirty="0"/>
          </a:p>
        </p:txBody>
      </p:sp>
      <p:sp>
        <p:nvSpPr>
          <p:cNvPr id="5" name="Header Placeholder 4"/>
          <p:cNvSpPr>
            <a:spLocks noGrp="1"/>
          </p:cNvSpPr>
          <p:nvPr>
            <p:ph type="hdr" sz="quarter" idx="11"/>
          </p:nvPr>
        </p:nvSpPr>
        <p:spPr/>
        <p:txBody>
          <a:bodyPr/>
          <a:lstStyle/>
          <a:p>
            <a:pPr>
              <a:buFont typeface="Symbol" pitchFamily="18" charset="2"/>
              <a:buNone/>
            </a:pPr>
            <a:r>
              <a:rPr lang="en-US" dirty="0" smtClean="0"/>
              <a:t>USE OF FRAUD DATA ANALYTICS  TO UNCOVER FRAUD IN CORE BUSINESS SYSTEMS</a:t>
            </a:r>
            <a:endParaRPr lang="en-US" dirty="0"/>
          </a:p>
        </p:txBody>
      </p:sp>
    </p:spTree>
    <p:extLst>
      <p:ext uri="{BB962C8B-B14F-4D97-AF65-F5344CB8AC3E}">
        <p14:creationId xmlns:p14="http://schemas.microsoft.com/office/powerpoint/2010/main" val="38225324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675" y="4473575"/>
            <a:ext cx="5607050" cy="3660775"/>
          </a:xfrm>
          <a:prstGeom prst="rect">
            <a:avLst/>
          </a:prstGeom>
        </p:spPr>
        <p:txBody>
          <a:bodyPr/>
          <a:lstStyle/>
          <a:p>
            <a:endParaRPr lang="en-US" dirty="0"/>
          </a:p>
        </p:txBody>
      </p:sp>
      <p:sp>
        <p:nvSpPr>
          <p:cNvPr id="4" name="Slide Number Placeholder 3"/>
          <p:cNvSpPr>
            <a:spLocks noGrp="1"/>
          </p:cNvSpPr>
          <p:nvPr>
            <p:ph type="sldNum" sz="quarter" idx="10"/>
          </p:nvPr>
        </p:nvSpPr>
        <p:spPr/>
        <p:txBody>
          <a:bodyPr/>
          <a:lstStyle/>
          <a:p>
            <a:pPr>
              <a:tabLst>
                <a:tab pos="3446000" algn="ctr"/>
                <a:tab pos="5847371" algn="r"/>
              </a:tabLst>
            </a:pPr>
            <a:endParaRPr lang="en-US" kern="0" dirty="0" smtClean="0">
              <a:solidFill>
                <a:srgbClr val="000000"/>
              </a:solidFill>
            </a:endParaRPr>
          </a:p>
          <a:p>
            <a:pPr>
              <a:tabLst>
                <a:tab pos="3446000" algn="ctr"/>
                <a:tab pos="5847371" algn="r"/>
              </a:tabLst>
            </a:pPr>
            <a:r>
              <a:rPr lang="en-US" kern="0" dirty="0" smtClean="0">
                <a:solidFill>
                  <a:srgbClr val="000000"/>
                </a:solidFill>
              </a:rPr>
              <a:t>© </a:t>
            </a:r>
            <a:r>
              <a:rPr lang="en-US" kern="0" dirty="0" smtClean="0">
                <a:solidFill>
                  <a:srgbClr val="000000"/>
                </a:solidFill>
                <a:cs typeface="Times New Roman" pitchFamily="18" charset="0"/>
              </a:rPr>
              <a:t>Fraud Auditing, Inc.</a:t>
            </a:r>
            <a:r>
              <a:rPr lang="en-US" dirty="0" smtClean="0"/>
              <a:t>	Section 1 - Page </a:t>
            </a:r>
            <a:fld id="{D80A9CF1-1EFF-449B-8C56-1B5CBF2272F1}" type="slidenum">
              <a:rPr lang="en-US" smtClean="0"/>
              <a:pPr>
                <a:tabLst>
                  <a:tab pos="3446000" algn="ctr"/>
                  <a:tab pos="5847371" algn="r"/>
                </a:tabLst>
              </a:pPr>
              <a:t>3</a:t>
            </a:fld>
            <a:r>
              <a:rPr lang="en-US" dirty="0" smtClean="0"/>
              <a:t>	01/31/19</a:t>
            </a:r>
          </a:p>
          <a:p>
            <a:endParaRPr lang="en-US" dirty="0"/>
          </a:p>
        </p:txBody>
      </p:sp>
      <p:sp>
        <p:nvSpPr>
          <p:cNvPr id="5" name="Header Placeholder 4"/>
          <p:cNvSpPr>
            <a:spLocks noGrp="1"/>
          </p:cNvSpPr>
          <p:nvPr>
            <p:ph type="hdr" sz="quarter" idx="11"/>
          </p:nvPr>
        </p:nvSpPr>
        <p:spPr/>
        <p:txBody>
          <a:bodyPr/>
          <a:lstStyle/>
          <a:p>
            <a:pPr>
              <a:buFont typeface="Symbol" pitchFamily="18" charset="2"/>
              <a:buNone/>
            </a:pPr>
            <a:r>
              <a:rPr lang="en-US" dirty="0" smtClean="0"/>
              <a:t>USE OF FRAUD DATA ANALYTICS  TO UNCOVER FRAUD IN CORE BUSINESS SYSTEMS</a:t>
            </a:r>
            <a:endParaRPr lang="en-US" dirty="0"/>
          </a:p>
        </p:txBody>
      </p:sp>
    </p:spTree>
    <p:extLst>
      <p:ext uri="{BB962C8B-B14F-4D97-AF65-F5344CB8AC3E}">
        <p14:creationId xmlns:p14="http://schemas.microsoft.com/office/powerpoint/2010/main" val="10417016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675" y="4473575"/>
            <a:ext cx="5607050" cy="3660775"/>
          </a:xfrm>
          <a:prstGeom prst="rect">
            <a:avLst/>
          </a:prstGeom>
        </p:spPr>
        <p:txBody>
          <a:bodyPr/>
          <a:lstStyle/>
          <a:p>
            <a:endParaRPr lang="en-US" dirty="0"/>
          </a:p>
        </p:txBody>
      </p:sp>
      <p:sp>
        <p:nvSpPr>
          <p:cNvPr id="4" name="Slide Number Placeholder 3"/>
          <p:cNvSpPr>
            <a:spLocks noGrp="1"/>
          </p:cNvSpPr>
          <p:nvPr>
            <p:ph type="sldNum" sz="quarter" idx="10"/>
          </p:nvPr>
        </p:nvSpPr>
        <p:spPr/>
        <p:txBody>
          <a:bodyPr/>
          <a:lstStyle/>
          <a:p>
            <a:pPr>
              <a:tabLst>
                <a:tab pos="3446000" algn="ctr"/>
                <a:tab pos="5847371" algn="r"/>
              </a:tabLst>
            </a:pPr>
            <a:endParaRPr lang="en-US" kern="0" dirty="0" smtClean="0">
              <a:solidFill>
                <a:srgbClr val="000000"/>
              </a:solidFill>
            </a:endParaRPr>
          </a:p>
          <a:p>
            <a:pPr>
              <a:tabLst>
                <a:tab pos="3446000" algn="ctr"/>
                <a:tab pos="5847371" algn="r"/>
              </a:tabLst>
            </a:pPr>
            <a:r>
              <a:rPr lang="en-US" kern="0" dirty="0" smtClean="0">
                <a:solidFill>
                  <a:srgbClr val="000000"/>
                </a:solidFill>
              </a:rPr>
              <a:t>© </a:t>
            </a:r>
            <a:r>
              <a:rPr lang="en-US" kern="0" dirty="0" smtClean="0">
                <a:solidFill>
                  <a:srgbClr val="000000"/>
                </a:solidFill>
                <a:cs typeface="Times New Roman" pitchFamily="18" charset="0"/>
              </a:rPr>
              <a:t>Fraud Auditing, Inc.</a:t>
            </a:r>
            <a:r>
              <a:rPr lang="en-US" dirty="0" smtClean="0"/>
              <a:t>	Section 1 - Page </a:t>
            </a:r>
            <a:fld id="{D80A9CF1-1EFF-449B-8C56-1B5CBF2272F1}" type="slidenum">
              <a:rPr lang="en-US" smtClean="0"/>
              <a:pPr>
                <a:tabLst>
                  <a:tab pos="3446000" algn="ctr"/>
                  <a:tab pos="5847371" algn="r"/>
                </a:tabLst>
              </a:pPr>
              <a:t>5</a:t>
            </a:fld>
            <a:r>
              <a:rPr lang="en-US" dirty="0" smtClean="0"/>
              <a:t>	01/31/19</a:t>
            </a:r>
          </a:p>
          <a:p>
            <a:endParaRPr lang="en-US" dirty="0"/>
          </a:p>
        </p:txBody>
      </p:sp>
      <p:sp>
        <p:nvSpPr>
          <p:cNvPr id="5" name="Header Placeholder 4"/>
          <p:cNvSpPr>
            <a:spLocks noGrp="1"/>
          </p:cNvSpPr>
          <p:nvPr>
            <p:ph type="hdr" sz="quarter" idx="11"/>
          </p:nvPr>
        </p:nvSpPr>
        <p:spPr/>
        <p:txBody>
          <a:bodyPr/>
          <a:lstStyle/>
          <a:p>
            <a:pPr>
              <a:buFont typeface="Symbol" pitchFamily="18" charset="2"/>
              <a:buNone/>
            </a:pPr>
            <a:r>
              <a:rPr lang="en-US" dirty="0" smtClean="0"/>
              <a:t>USE OF FRAUD DATA ANALYTICS  TO UNCOVER FRAUD IN CORE BUSINESS SYSTEMS</a:t>
            </a:r>
            <a:endParaRPr lang="en-US" dirty="0"/>
          </a:p>
        </p:txBody>
      </p:sp>
    </p:spTree>
    <p:extLst>
      <p:ext uri="{BB962C8B-B14F-4D97-AF65-F5344CB8AC3E}">
        <p14:creationId xmlns:p14="http://schemas.microsoft.com/office/powerpoint/2010/main" val="155730834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675" y="4473575"/>
            <a:ext cx="5607050" cy="3660775"/>
          </a:xfrm>
          <a:prstGeom prst="rect">
            <a:avLst/>
          </a:prstGeom>
        </p:spPr>
        <p:txBody>
          <a:bodyPr/>
          <a:lstStyle/>
          <a:p>
            <a:endParaRPr lang="en-US" dirty="0"/>
          </a:p>
        </p:txBody>
      </p:sp>
      <p:sp>
        <p:nvSpPr>
          <p:cNvPr id="4" name="Slide Number Placeholder 3"/>
          <p:cNvSpPr>
            <a:spLocks noGrp="1"/>
          </p:cNvSpPr>
          <p:nvPr>
            <p:ph type="sldNum" sz="quarter" idx="10"/>
          </p:nvPr>
        </p:nvSpPr>
        <p:spPr/>
        <p:txBody>
          <a:bodyPr/>
          <a:lstStyle/>
          <a:p>
            <a:pPr>
              <a:tabLst>
                <a:tab pos="3446000" algn="ctr"/>
                <a:tab pos="5847371" algn="r"/>
              </a:tabLst>
            </a:pPr>
            <a:endParaRPr lang="en-US" kern="0" dirty="0" smtClean="0">
              <a:solidFill>
                <a:srgbClr val="000000"/>
              </a:solidFill>
            </a:endParaRPr>
          </a:p>
          <a:p>
            <a:pPr>
              <a:tabLst>
                <a:tab pos="3446000" algn="ctr"/>
                <a:tab pos="5847371" algn="r"/>
              </a:tabLst>
            </a:pPr>
            <a:r>
              <a:rPr lang="en-US" kern="0" dirty="0" smtClean="0">
                <a:solidFill>
                  <a:srgbClr val="000000"/>
                </a:solidFill>
              </a:rPr>
              <a:t>© </a:t>
            </a:r>
            <a:r>
              <a:rPr lang="en-US" kern="0" dirty="0" smtClean="0">
                <a:solidFill>
                  <a:srgbClr val="000000"/>
                </a:solidFill>
                <a:cs typeface="Times New Roman" pitchFamily="18" charset="0"/>
              </a:rPr>
              <a:t>Fraud Auditing, Inc.</a:t>
            </a:r>
            <a:r>
              <a:rPr lang="en-US" dirty="0" smtClean="0"/>
              <a:t>	Section 1 - Page </a:t>
            </a:r>
            <a:fld id="{D80A9CF1-1EFF-449B-8C56-1B5CBF2272F1}" type="slidenum">
              <a:rPr lang="en-US" smtClean="0"/>
              <a:pPr>
                <a:tabLst>
                  <a:tab pos="3446000" algn="ctr"/>
                  <a:tab pos="5847371" algn="r"/>
                </a:tabLst>
              </a:pPr>
              <a:t>6</a:t>
            </a:fld>
            <a:r>
              <a:rPr lang="en-US" dirty="0" smtClean="0"/>
              <a:t>	01/31/19</a:t>
            </a:r>
          </a:p>
          <a:p>
            <a:endParaRPr lang="en-US" dirty="0"/>
          </a:p>
        </p:txBody>
      </p:sp>
      <p:sp>
        <p:nvSpPr>
          <p:cNvPr id="5" name="Header Placeholder 4"/>
          <p:cNvSpPr>
            <a:spLocks noGrp="1"/>
          </p:cNvSpPr>
          <p:nvPr>
            <p:ph type="hdr" sz="quarter" idx="11"/>
          </p:nvPr>
        </p:nvSpPr>
        <p:spPr/>
        <p:txBody>
          <a:bodyPr/>
          <a:lstStyle/>
          <a:p>
            <a:pPr>
              <a:buFont typeface="Symbol" pitchFamily="18" charset="2"/>
              <a:buNone/>
            </a:pPr>
            <a:r>
              <a:rPr lang="en-US" dirty="0" smtClean="0"/>
              <a:t>USE OF FRAUD DATA ANALYTICS  TO UNCOVER FRAUD IN CORE BUSINESS SYSTEMS</a:t>
            </a:r>
            <a:endParaRPr lang="en-US" dirty="0"/>
          </a:p>
        </p:txBody>
      </p:sp>
    </p:spTree>
    <p:extLst>
      <p:ext uri="{BB962C8B-B14F-4D97-AF65-F5344CB8AC3E}">
        <p14:creationId xmlns:p14="http://schemas.microsoft.com/office/powerpoint/2010/main" val="70594809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675" y="4473575"/>
            <a:ext cx="5607050" cy="3660775"/>
          </a:xfrm>
          <a:prstGeom prst="rect">
            <a:avLst/>
          </a:prstGeom>
        </p:spPr>
        <p:txBody>
          <a:bodyPr/>
          <a:lstStyle/>
          <a:p>
            <a:endParaRPr lang="en-US" dirty="0"/>
          </a:p>
        </p:txBody>
      </p:sp>
      <p:sp>
        <p:nvSpPr>
          <p:cNvPr id="4" name="Slide Number Placeholder 3"/>
          <p:cNvSpPr>
            <a:spLocks noGrp="1"/>
          </p:cNvSpPr>
          <p:nvPr>
            <p:ph type="sldNum" sz="quarter" idx="10"/>
          </p:nvPr>
        </p:nvSpPr>
        <p:spPr/>
        <p:txBody>
          <a:bodyPr/>
          <a:lstStyle/>
          <a:p>
            <a:pPr>
              <a:tabLst>
                <a:tab pos="3446000" algn="ctr"/>
                <a:tab pos="5847371" algn="r"/>
              </a:tabLst>
            </a:pPr>
            <a:endParaRPr lang="en-US" kern="0" dirty="0" smtClean="0">
              <a:solidFill>
                <a:srgbClr val="000000"/>
              </a:solidFill>
            </a:endParaRPr>
          </a:p>
          <a:p>
            <a:pPr>
              <a:tabLst>
                <a:tab pos="3446000" algn="ctr"/>
                <a:tab pos="5847371" algn="r"/>
              </a:tabLst>
            </a:pPr>
            <a:r>
              <a:rPr lang="en-US" kern="0" dirty="0" smtClean="0">
                <a:solidFill>
                  <a:srgbClr val="000000"/>
                </a:solidFill>
              </a:rPr>
              <a:t>© </a:t>
            </a:r>
            <a:r>
              <a:rPr lang="en-US" kern="0" dirty="0" smtClean="0">
                <a:solidFill>
                  <a:srgbClr val="000000"/>
                </a:solidFill>
                <a:cs typeface="Times New Roman" pitchFamily="18" charset="0"/>
              </a:rPr>
              <a:t>Fraud Auditing, Inc.</a:t>
            </a:r>
            <a:r>
              <a:rPr lang="en-US" dirty="0" smtClean="0"/>
              <a:t>	Section 1 - Page </a:t>
            </a:r>
            <a:fld id="{D80A9CF1-1EFF-449B-8C56-1B5CBF2272F1}" type="slidenum">
              <a:rPr lang="en-US" smtClean="0"/>
              <a:pPr>
                <a:tabLst>
                  <a:tab pos="3446000" algn="ctr"/>
                  <a:tab pos="5847371" algn="r"/>
                </a:tabLst>
              </a:pPr>
              <a:t>7</a:t>
            </a:fld>
            <a:r>
              <a:rPr lang="en-US" dirty="0" smtClean="0"/>
              <a:t>	01/31/19</a:t>
            </a:r>
          </a:p>
          <a:p>
            <a:endParaRPr lang="en-US" dirty="0"/>
          </a:p>
        </p:txBody>
      </p:sp>
      <p:sp>
        <p:nvSpPr>
          <p:cNvPr id="5" name="Header Placeholder 4"/>
          <p:cNvSpPr>
            <a:spLocks noGrp="1"/>
          </p:cNvSpPr>
          <p:nvPr>
            <p:ph type="hdr" sz="quarter" idx="11"/>
          </p:nvPr>
        </p:nvSpPr>
        <p:spPr/>
        <p:txBody>
          <a:bodyPr/>
          <a:lstStyle/>
          <a:p>
            <a:pPr>
              <a:buFont typeface="Symbol" pitchFamily="18" charset="2"/>
              <a:buNone/>
            </a:pPr>
            <a:r>
              <a:rPr lang="en-US" dirty="0" smtClean="0"/>
              <a:t>USE OF FRAUD DATA ANALYTICS  TO UNCOVER FRAUD IN CORE BUSINESS SYSTEMS</a:t>
            </a:r>
            <a:endParaRPr lang="en-US" dirty="0"/>
          </a:p>
        </p:txBody>
      </p:sp>
    </p:spTree>
    <p:extLst>
      <p:ext uri="{BB962C8B-B14F-4D97-AF65-F5344CB8AC3E}">
        <p14:creationId xmlns:p14="http://schemas.microsoft.com/office/powerpoint/2010/main" val="320947681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675" y="4473575"/>
            <a:ext cx="5607050" cy="3660775"/>
          </a:xfrm>
          <a:prstGeom prst="rect">
            <a:avLst/>
          </a:prstGeom>
        </p:spPr>
        <p:txBody>
          <a:bodyPr/>
          <a:lstStyle/>
          <a:p>
            <a:endParaRPr lang="en-US" dirty="0"/>
          </a:p>
        </p:txBody>
      </p:sp>
      <p:sp>
        <p:nvSpPr>
          <p:cNvPr id="4" name="Slide Number Placeholder 3"/>
          <p:cNvSpPr>
            <a:spLocks noGrp="1"/>
          </p:cNvSpPr>
          <p:nvPr>
            <p:ph type="sldNum" sz="quarter" idx="10"/>
          </p:nvPr>
        </p:nvSpPr>
        <p:spPr/>
        <p:txBody>
          <a:bodyPr/>
          <a:lstStyle/>
          <a:p>
            <a:pPr>
              <a:tabLst>
                <a:tab pos="3446000" algn="ctr"/>
                <a:tab pos="5847371" algn="r"/>
              </a:tabLst>
            </a:pPr>
            <a:endParaRPr lang="en-US" kern="0" dirty="0" smtClean="0">
              <a:solidFill>
                <a:srgbClr val="000000"/>
              </a:solidFill>
            </a:endParaRPr>
          </a:p>
          <a:p>
            <a:pPr>
              <a:tabLst>
                <a:tab pos="3446000" algn="ctr"/>
                <a:tab pos="5847371" algn="r"/>
              </a:tabLst>
            </a:pPr>
            <a:r>
              <a:rPr lang="en-US" kern="0" dirty="0" smtClean="0">
                <a:solidFill>
                  <a:srgbClr val="000000"/>
                </a:solidFill>
              </a:rPr>
              <a:t>© </a:t>
            </a:r>
            <a:r>
              <a:rPr lang="en-US" kern="0" dirty="0" smtClean="0">
                <a:solidFill>
                  <a:srgbClr val="000000"/>
                </a:solidFill>
                <a:cs typeface="Times New Roman" pitchFamily="18" charset="0"/>
              </a:rPr>
              <a:t>Fraud Auditing, Inc.</a:t>
            </a:r>
            <a:r>
              <a:rPr lang="en-US" dirty="0" smtClean="0"/>
              <a:t>	Section 1 - Page </a:t>
            </a:r>
            <a:fld id="{D80A9CF1-1EFF-449B-8C56-1B5CBF2272F1}" type="slidenum">
              <a:rPr lang="en-US" smtClean="0"/>
              <a:pPr>
                <a:tabLst>
                  <a:tab pos="3446000" algn="ctr"/>
                  <a:tab pos="5847371" algn="r"/>
                </a:tabLst>
              </a:pPr>
              <a:t>8</a:t>
            </a:fld>
            <a:r>
              <a:rPr lang="en-US" dirty="0" smtClean="0"/>
              <a:t>	01/31/19</a:t>
            </a:r>
          </a:p>
          <a:p>
            <a:endParaRPr lang="en-US" dirty="0"/>
          </a:p>
        </p:txBody>
      </p:sp>
      <p:sp>
        <p:nvSpPr>
          <p:cNvPr id="5" name="Header Placeholder 4"/>
          <p:cNvSpPr>
            <a:spLocks noGrp="1"/>
          </p:cNvSpPr>
          <p:nvPr>
            <p:ph type="hdr" sz="quarter" idx="11"/>
          </p:nvPr>
        </p:nvSpPr>
        <p:spPr/>
        <p:txBody>
          <a:bodyPr/>
          <a:lstStyle/>
          <a:p>
            <a:pPr>
              <a:buFont typeface="Symbol" pitchFamily="18" charset="2"/>
              <a:buNone/>
            </a:pPr>
            <a:r>
              <a:rPr lang="en-US" dirty="0" smtClean="0"/>
              <a:t>USE OF FRAUD DATA ANALYTICS  TO UNCOVER FRAUD IN CORE BUSINESS SYSTEMS</a:t>
            </a:r>
            <a:endParaRPr lang="en-US" dirty="0"/>
          </a:p>
        </p:txBody>
      </p:sp>
    </p:spTree>
    <p:extLst>
      <p:ext uri="{BB962C8B-B14F-4D97-AF65-F5344CB8AC3E}">
        <p14:creationId xmlns:p14="http://schemas.microsoft.com/office/powerpoint/2010/main" val="38248681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675" y="4473575"/>
            <a:ext cx="5607050" cy="3660775"/>
          </a:xfrm>
          <a:prstGeom prst="rect">
            <a:avLst/>
          </a:prstGeom>
        </p:spPr>
        <p:txBody>
          <a:bodyPr/>
          <a:lstStyle/>
          <a:p>
            <a:endParaRPr lang="en-US" dirty="0"/>
          </a:p>
        </p:txBody>
      </p:sp>
      <p:sp>
        <p:nvSpPr>
          <p:cNvPr id="4" name="Slide Number Placeholder 3"/>
          <p:cNvSpPr>
            <a:spLocks noGrp="1"/>
          </p:cNvSpPr>
          <p:nvPr>
            <p:ph type="sldNum" sz="quarter" idx="10"/>
          </p:nvPr>
        </p:nvSpPr>
        <p:spPr/>
        <p:txBody>
          <a:bodyPr/>
          <a:lstStyle/>
          <a:p>
            <a:pPr>
              <a:tabLst>
                <a:tab pos="3446000" algn="ctr"/>
                <a:tab pos="5847371" algn="r"/>
              </a:tabLst>
            </a:pPr>
            <a:endParaRPr lang="en-US" kern="0" dirty="0" smtClean="0">
              <a:solidFill>
                <a:srgbClr val="000000"/>
              </a:solidFill>
            </a:endParaRPr>
          </a:p>
          <a:p>
            <a:pPr>
              <a:tabLst>
                <a:tab pos="3446000" algn="ctr"/>
                <a:tab pos="5847371" algn="r"/>
              </a:tabLst>
            </a:pPr>
            <a:r>
              <a:rPr lang="en-US" kern="0" dirty="0" smtClean="0">
                <a:solidFill>
                  <a:srgbClr val="000000"/>
                </a:solidFill>
              </a:rPr>
              <a:t>© </a:t>
            </a:r>
            <a:r>
              <a:rPr lang="en-US" kern="0" dirty="0" smtClean="0">
                <a:solidFill>
                  <a:srgbClr val="000000"/>
                </a:solidFill>
                <a:cs typeface="Times New Roman" pitchFamily="18" charset="0"/>
              </a:rPr>
              <a:t>Fraud Auditing, Inc.</a:t>
            </a:r>
            <a:r>
              <a:rPr lang="en-US" dirty="0" smtClean="0"/>
              <a:t>	Section 1 - Page </a:t>
            </a:r>
            <a:fld id="{D80A9CF1-1EFF-449B-8C56-1B5CBF2272F1}" type="slidenum">
              <a:rPr lang="en-US" smtClean="0"/>
              <a:pPr>
                <a:tabLst>
                  <a:tab pos="3446000" algn="ctr"/>
                  <a:tab pos="5847371" algn="r"/>
                </a:tabLst>
              </a:pPr>
              <a:t>9</a:t>
            </a:fld>
            <a:r>
              <a:rPr lang="en-US" dirty="0" smtClean="0"/>
              <a:t>	01/31/19</a:t>
            </a:r>
          </a:p>
          <a:p>
            <a:endParaRPr lang="en-US" dirty="0"/>
          </a:p>
        </p:txBody>
      </p:sp>
      <p:sp>
        <p:nvSpPr>
          <p:cNvPr id="5" name="Header Placeholder 4"/>
          <p:cNvSpPr>
            <a:spLocks noGrp="1"/>
          </p:cNvSpPr>
          <p:nvPr>
            <p:ph type="hdr" sz="quarter" idx="11"/>
          </p:nvPr>
        </p:nvSpPr>
        <p:spPr/>
        <p:txBody>
          <a:bodyPr/>
          <a:lstStyle/>
          <a:p>
            <a:pPr>
              <a:buFont typeface="Symbol" pitchFamily="18" charset="2"/>
              <a:buNone/>
            </a:pPr>
            <a:r>
              <a:rPr lang="en-US" dirty="0" smtClean="0"/>
              <a:t>USE OF FRAUD DATA ANALYTICS  TO UNCOVER FRAUD IN CORE BUSINESS SYSTEMS</a:t>
            </a:r>
            <a:endParaRPr lang="en-US" dirty="0"/>
          </a:p>
        </p:txBody>
      </p:sp>
    </p:spTree>
    <p:extLst>
      <p:ext uri="{BB962C8B-B14F-4D97-AF65-F5344CB8AC3E}">
        <p14:creationId xmlns:p14="http://schemas.microsoft.com/office/powerpoint/2010/main" val="413291628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675" y="4473575"/>
            <a:ext cx="5607050" cy="3660775"/>
          </a:xfrm>
          <a:prstGeom prst="rect">
            <a:avLst/>
          </a:prstGeom>
        </p:spPr>
        <p:txBody>
          <a:bodyPr/>
          <a:lstStyle/>
          <a:p>
            <a:endParaRPr lang="en-US" dirty="0"/>
          </a:p>
        </p:txBody>
      </p:sp>
      <p:sp>
        <p:nvSpPr>
          <p:cNvPr id="4" name="Slide Number Placeholder 3"/>
          <p:cNvSpPr>
            <a:spLocks noGrp="1"/>
          </p:cNvSpPr>
          <p:nvPr>
            <p:ph type="sldNum" sz="quarter" idx="10"/>
          </p:nvPr>
        </p:nvSpPr>
        <p:spPr/>
        <p:txBody>
          <a:bodyPr/>
          <a:lstStyle/>
          <a:p>
            <a:pPr>
              <a:tabLst>
                <a:tab pos="3446000" algn="ctr"/>
                <a:tab pos="5847371" algn="r"/>
              </a:tabLst>
            </a:pPr>
            <a:endParaRPr lang="en-US" kern="0" dirty="0" smtClean="0">
              <a:solidFill>
                <a:srgbClr val="000000"/>
              </a:solidFill>
            </a:endParaRPr>
          </a:p>
          <a:p>
            <a:pPr>
              <a:tabLst>
                <a:tab pos="3446000" algn="ctr"/>
                <a:tab pos="5847371" algn="r"/>
              </a:tabLst>
            </a:pPr>
            <a:r>
              <a:rPr lang="en-US" kern="0" dirty="0" smtClean="0">
                <a:solidFill>
                  <a:srgbClr val="000000"/>
                </a:solidFill>
              </a:rPr>
              <a:t>© </a:t>
            </a:r>
            <a:r>
              <a:rPr lang="en-US" kern="0" dirty="0" smtClean="0">
                <a:solidFill>
                  <a:srgbClr val="000000"/>
                </a:solidFill>
                <a:cs typeface="Times New Roman" pitchFamily="18" charset="0"/>
              </a:rPr>
              <a:t>Fraud Auditing, Inc.</a:t>
            </a:r>
            <a:r>
              <a:rPr lang="en-US" dirty="0" smtClean="0"/>
              <a:t>	Section 1 - Page </a:t>
            </a:r>
            <a:fld id="{D80A9CF1-1EFF-449B-8C56-1B5CBF2272F1}" type="slidenum">
              <a:rPr lang="en-US" smtClean="0"/>
              <a:pPr>
                <a:tabLst>
                  <a:tab pos="3446000" algn="ctr"/>
                  <a:tab pos="5847371" algn="r"/>
                </a:tabLst>
              </a:pPr>
              <a:t>10</a:t>
            </a:fld>
            <a:r>
              <a:rPr lang="en-US" dirty="0" smtClean="0"/>
              <a:t>	01/31/19</a:t>
            </a:r>
          </a:p>
          <a:p>
            <a:endParaRPr lang="en-US" dirty="0"/>
          </a:p>
        </p:txBody>
      </p:sp>
      <p:sp>
        <p:nvSpPr>
          <p:cNvPr id="5" name="Header Placeholder 4"/>
          <p:cNvSpPr>
            <a:spLocks noGrp="1"/>
          </p:cNvSpPr>
          <p:nvPr>
            <p:ph type="hdr" sz="quarter" idx="11"/>
          </p:nvPr>
        </p:nvSpPr>
        <p:spPr/>
        <p:txBody>
          <a:bodyPr/>
          <a:lstStyle/>
          <a:p>
            <a:pPr>
              <a:buFont typeface="Symbol" pitchFamily="18" charset="2"/>
              <a:buNone/>
            </a:pPr>
            <a:r>
              <a:rPr lang="en-US" dirty="0" smtClean="0"/>
              <a:t>USE OF FRAUD DATA ANALYTICS  TO UNCOVER FRAUD IN CORE BUSINESS SYSTEMS</a:t>
            </a:r>
            <a:endParaRPr lang="en-US" dirty="0"/>
          </a:p>
        </p:txBody>
      </p:sp>
    </p:spTree>
    <p:extLst>
      <p:ext uri="{BB962C8B-B14F-4D97-AF65-F5344CB8AC3E}">
        <p14:creationId xmlns:p14="http://schemas.microsoft.com/office/powerpoint/2010/main" val="40464170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675" y="4473575"/>
            <a:ext cx="5607050" cy="3660775"/>
          </a:xfrm>
          <a:prstGeom prst="rect">
            <a:avLst/>
          </a:prstGeom>
        </p:spPr>
        <p:txBody>
          <a:bodyPr/>
          <a:lstStyle/>
          <a:p>
            <a:endParaRPr lang="en-US" dirty="0"/>
          </a:p>
        </p:txBody>
      </p:sp>
      <p:sp>
        <p:nvSpPr>
          <p:cNvPr id="4" name="Slide Number Placeholder 3"/>
          <p:cNvSpPr>
            <a:spLocks noGrp="1"/>
          </p:cNvSpPr>
          <p:nvPr>
            <p:ph type="sldNum" sz="quarter" idx="10"/>
          </p:nvPr>
        </p:nvSpPr>
        <p:spPr/>
        <p:txBody>
          <a:bodyPr/>
          <a:lstStyle/>
          <a:p>
            <a:pPr>
              <a:tabLst>
                <a:tab pos="3446000" algn="ctr"/>
                <a:tab pos="5847371" algn="r"/>
              </a:tabLst>
            </a:pPr>
            <a:endParaRPr lang="en-US" kern="0" dirty="0" smtClean="0">
              <a:solidFill>
                <a:srgbClr val="000000"/>
              </a:solidFill>
            </a:endParaRPr>
          </a:p>
          <a:p>
            <a:pPr>
              <a:tabLst>
                <a:tab pos="3446000" algn="ctr"/>
                <a:tab pos="5847371" algn="r"/>
              </a:tabLst>
            </a:pPr>
            <a:r>
              <a:rPr lang="en-US" kern="0" dirty="0" smtClean="0">
                <a:solidFill>
                  <a:srgbClr val="000000"/>
                </a:solidFill>
              </a:rPr>
              <a:t>© </a:t>
            </a:r>
            <a:r>
              <a:rPr lang="en-US" kern="0" dirty="0" smtClean="0">
                <a:solidFill>
                  <a:srgbClr val="000000"/>
                </a:solidFill>
                <a:cs typeface="Times New Roman" pitchFamily="18" charset="0"/>
              </a:rPr>
              <a:t>Fraud Auditing, Inc.</a:t>
            </a:r>
            <a:r>
              <a:rPr lang="en-US" dirty="0" smtClean="0"/>
              <a:t>	Section 1 - Page </a:t>
            </a:r>
            <a:fld id="{D80A9CF1-1EFF-449B-8C56-1B5CBF2272F1}" type="slidenum">
              <a:rPr lang="en-US" smtClean="0"/>
              <a:pPr>
                <a:tabLst>
                  <a:tab pos="3446000" algn="ctr"/>
                  <a:tab pos="5847371" algn="r"/>
                </a:tabLst>
              </a:pPr>
              <a:t>11</a:t>
            </a:fld>
            <a:r>
              <a:rPr lang="en-US" dirty="0" smtClean="0"/>
              <a:t>	01/31/19</a:t>
            </a:r>
          </a:p>
          <a:p>
            <a:endParaRPr lang="en-US" dirty="0"/>
          </a:p>
        </p:txBody>
      </p:sp>
      <p:sp>
        <p:nvSpPr>
          <p:cNvPr id="5" name="Header Placeholder 4"/>
          <p:cNvSpPr>
            <a:spLocks noGrp="1"/>
          </p:cNvSpPr>
          <p:nvPr>
            <p:ph type="hdr" sz="quarter" idx="11"/>
          </p:nvPr>
        </p:nvSpPr>
        <p:spPr/>
        <p:txBody>
          <a:bodyPr/>
          <a:lstStyle/>
          <a:p>
            <a:pPr>
              <a:buFont typeface="Symbol" pitchFamily="18" charset="2"/>
              <a:buNone/>
            </a:pPr>
            <a:r>
              <a:rPr lang="en-US" dirty="0" smtClean="0"/>
              <a:t>USE OF FRAUD DATA ANALYTICS  TO UNCOVER FRAUD IN CORE BUSINESS SYSTEMS</a:t>
            </a:r>
            <a:endParaRPr lang="en-US" dirty="0"/>
          </a:p>
        </p:txBody>
      </p:sp>
    </p:spTree>
    <p:extLst>
      <p:ext uri="{BB962C8B-B14F-4D97-AF65-F5344CB8AC3E}">
        <p14:creationId xmlns:p14="http://schemas.microsoft.com/office/powerpoint/2010/main" val="301252983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675" y="4473575"/>
            <a:ext cx="5607050" cy="3660775"/>
          </a:xfrm>
          <a:prstGeom prst="rect">
            <a:avLst/>
          </a:prstGeom>
        </p:spPr>
        <p:txBody>
          <a:bodyPr/>
          <a:lstStyle/>
          <a:p>
            <a:endParaRPr lang="en-US" dirty="0"/>
          </a:p>
        </p:txBody>
      </p:sp>
      <p:sp>
        <p:nvSpPr>
          <p:cNvPr id="4" name="Slide Number Placeholder 3"/>
          <p:cNvSpPr>
            <a:spLocks noGrp="1"/>
          </p:cNvSpPr>
          <p:nvPr>
            <p:ph type="sldNum" sz="quarter" idx="10"/>
          </p:nvPr>
        </p:nvSpPr>
        <p:spPr/>
        <p:txBody>
          <a:bodyPr/>
          <a:lstStyle/>
          <a:p>
            <a:pPr>
              <a:tabLst>
                <a:tab pos="3446000" algn="ctr"/>
                <a:tab pos="5847371" algn="r"/>
              </a:tabLst>
            </a:pPr>
            <a:endParaRPr lang="en-US" kern="0" dirty="0" smtClean="0">
              <a:solidFill>
                <a:srgbClr val="000000"/>
              </a:solidFill>
            </a:endParaRPr>
          </a:p>
          <a:p>
            <a:pPr>
              <a:tabLst>
                <a:tab pos="3446000" algn="ctr"/>
                <a:tab pos="5847371" algn="r"/>
              </a:tabLst>
            </a:pPr>
            <a:r>
              <a:rPr lang="en-US" kern="0" dirty="0" smtClean="0">
                <a:solidFill>
                  <a:srgbClr val="000000"/>
                </a:solidFill>
              </a:rPr>
              <a:t>© </a:t>
            </a:r>
            <a:r>
              <a:rPr lang="en-US" kern="0" dirty="0" smtClean="0">
                <a:solidFill>
                  <a:srgbClr val="000000"/>
                </a:solidFill>
                <a:cs typeface="Times New Roman" pitchFamily="18" charset="0"/>
              </a:rPr>
              <a:t>Fraud Auditing, Inc.</a:t>
            </a:r>
            <a:r>
              <a:rPr lang="en-US" dirty="0" smtClean="0"/>
              <a:t>	Section 1 - Page </a:t>
            </a:r>
            <a:fld id="{D80A9CF1-1EFF-449B-8C56-1B5CBF2272F1}" type="slidenum">
              <a:rPr lang="en-US" smtClean="0"/>
              <a:pPr>
                <a:tabLst>
                  <a:tab pos="3446000" algn="ctr"/>
                  <a:tab pos="5847371" algn="r"/>
                </a:tabLst>
              </a:pPr>
              <a:t>12</a:t>
            </a:fld>
            <a:r>
              <a:rPr lang="en-US" dirty="0" smtClean="0"/>
              <a:t>	01/31/19</a:t>
            </a:r>
          </a:p>
          <a:p>
            <a:endParaRPr lang="en-US" dirty="0"/>
          </a:p>
        </p:txBody>
      </p:sp>
      <p:sp>
        <p:nvSpPr>
          <p:cNvPr id="5" name="Header Placeholder 4"/>
          <p:cNvSpPr>
            <a:spLocks noGrp="1"/>
          </p:cNvSpPr>
          <p:nvPr>
            <p:ph type="hdr" sz="quarter" idx="11"/>
          </p:nvPr>
        </p:nvSpPr>
        <p:spPr/>
        <p:txBody>
          <a:bodyPr/>
          <a:lstStyle/>
          <a:p>
            <a:pPr>
              <a:buFont typeface="Symbol" pitchFamily="18" charset="2"/>
              <a:buNone/>
            </a:pPr>
            <a:r>
              <a:rPr lang="en-US" dirty="0" smtClean="0"/>
              <a:t>USE OF FRAUD DATA ANALYTICS  TO UNCOVER FRAUD IN CORE BUSINESS SYSTEMS</a:t>
            </a:r>
            <a:endParaRPr lang="en-US" dirty="0"/>
          </a:p>
        </p:txBody>
      </p:sp>
    </p:spTree>
    <p:extLst>
      <p:ext uri="{BB962C8B-B14F-4D97-AF65-F5344CB8AC3E}">
        <p14:creationId xmlns:p14="http://schemas.microsoft.com/office/powerpoint/2010/main" val="82159974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676" y="4416509"/>
            <a:ext cx="5607050" cy="4183221"/>
          </a:xfrm>
          <a:prstGeom prst="rect">
            <a:avLst/>
          </a:prstGeom>
        </p:spPr>
        <p:txBody>
          <a:bodyPr lIns="91723" tIns="45862" rIns="91723" bIns="45862"/>
          <a:lstStyle/>
          <a:p>
            <a:endParaRPr lang="en-US" dirty="0"/>
          </a:p>
        </p:txBody>
      </p:sp>
      <p:sp>
        <p:nvSpPr>
          <p:cNvPr id="6" name="Slide Number Placeholder 5"/>
          <p:cNvSpPr>
            <a:spLocks noGrp="1"/>
          </p:cNvSpPr>
          <p:nvPr>
            <p:ph type="sldNum" sz="quarter" idx="10"/>
          </p:nvPr>
        </p:nvSpPr>
        <p:spPr/>
        <p:txBody>
          <a:bodyPr/>
          <a:lstStyle/>
          <a:p>
            <a:r>
              <a:rPr lang="en-US" dirty="0" smtClean="0"/>
              <a:t>MIS Training Institute 	Introduction - Page </a:t>
            </a:r>
            <a:fld id="{D80A9CF1-1EFF-449B-8C56-1B5CBF2272F1}" type="slidenum">
              <a:rPr lang="en-US" smtClean="0"/>
              <a:pPr/>
              <a:t>14</a:t>
            </a:fld>
            <a:r>
              <a:rPr lang="en-US" dirty="0" smtClean="0"/>
              <a:t>	OAF315 0713</a:t>
            </a:r>
          </a:p>
          <a:p>
            <a:r>
              <a:rPr lang="en-US" dirty="0" smtClean="0"/>
              <a:t>©Fraud Auditing, Inc.</a:t>
            </a:r>
            <a:endParaRPr lang="en-US" dirty="0"/>
          </a:p>
        </p:txBody>
      </p:sp>
      <p:sp>
        <p:nvSpPr>
          <p:cNvPr id="7" name="Header Placeholder 6"/>
          <p:cNvSpPr>
            <a:spLocks noGrp="1"/>
          </p:cNvSpPr>
          <p:nvPr>
            <p:ph type="hdr" sz="quarter" idx="11"/>
          </p:nvPr>
        </p:nvSpPr>
        <p:spPr/>
        <p:txBody>
          <a:bodyPr/>
          <a:lstStyle/>
          <a:p>
            <a:r>
              <a:rPr lang="en-US" dirty="0" smtClean="0"/>
              <a:t>FRAUD DATA ANALYTICS STRATEGIES</a:t>
            </a:r>
            <a:endParaRPr lang="en-US" dirty="0"/>
          </a:p>
        </p:txBody>
      </p:sp>
    </p:spTree>
    <p:extLst>
      <p:ext uri="{BB962C8B-B14F-4D97-AF65-F5344CB8AC3E}">
        <p14:creationId xmlns:p14="http://schemas.microsoft.com/office/powerpoint/2010/main" val="273416725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675" y="4473575"/>
            <a:ext cx="5607050" cy="3660775"/>
          </a:xfrm>
          <a:prstGeom prst="rect">
            <a:avLst/>
          </a:prstGeom>
        </p:spPr>
        <p:txBody>
          <a:bodyPr/>
          <a:lstStyle/>
          <a:p>
            <a:endParaRPr lang="en-US" dirty="0"/>
          </a:p>
        </p:txBody>
      </p:sp>
      <p:sp>
        <p:nvSpPr>
          <p:cNvPr id="4" name="Slide Number Placeholder 3"/>
          <p:cNvSpPr>
            <a:spLocks noGrp="1"/>
          </p:cNvSpPr>
          <p:nvPr>
            <p:ph type="sldNum" sz="quarter" idx="10"/>
          </p:nvPr>
        </p:nvSpPr>
        <p:spPr/>
        <p:txBody>
          <a:bodyPr/>
          <a:lstStyle/>
          <a:p>
            <a:pPr>
              <a:tabLst>
                <a:tab pos="3446000" algn="ctr"/>
                <a:tab pos="5847371" algn="r"/>
              </a:tabLst>
            </a:pPr>
            <a:endParaRPr lang="en-US" kern="0" dirty="0" smtClean="0">
              <a:solidFill>
                <a:srgbClr val="000000"/>
              </a:solidFill>
            </a:endParaRPr>
          </a:p>
          <a:p>
            <a:pPr>
              <a:tabLst>
                <a:tab pos="3446000" algn="ctr"/>
                <a:tab pos="5847371" algn="r"/>
              </a:tabLst>
            </a:pPr>
            <a:r>
              <a:rPr lang="en-US" kern="0" dirty="0" smtClean="0">
                <a:solidFill>
                  <a:srgbClr val="000000"/>
                </a:solidFill>
              </a:rPr>
              <a:t>© </a:t>
            </a:r>
            <a:r>
              <a:rPr lang="en-US" kern="0" dirty="0" smtClean="0">
                <a:solidFill>
                  <a:srgbClr val="000000"/>
                </a:solidFill>
                <a:cs typeface="Times New Roman" pitchFamily="18" charset="0"/>
              </a:rPr>
              <a:t>Fraud Auditing, Inc.</a:t>
            </a:r>
            <a:r>
              <a:rPr lang="en-US" dirty="0" smtClean="0"/>
              <a:t>	Section 1 - Page </a:t>
            </a:r>
            <a:fld id="{D80A9CF1-1EFF-449B-8C56-1B5CBF2272F1}" type="slidenum">
              <a:rPr lang="en-US" smtClean="0"/>
              <a:pPr>
                <a:tabLst>
                  <a:tab pos="3446000" algn="ctr"/>
                  <a:tab pos="5847371" algn="r"/>
                </a:tabLst>
              </a:pPr>
              <a:t>15</a:t>
            </a:fld>
            <a:r>
              <a:rPr lang="en-US" dirty="0" smtClean="0"/>
              <a:t>	01/31/19</a:t>
            </a:r>
          </a:p>
          <a:p>
            <a:endParaRPr lang="en-US" dirty="0"/>
          </a:p>
        </p:txBody>
      </p:sp>
      <p:sp>
        <p:nvSpPr>
          <p:cNvPr id="5" name="Header Placeholder 4"/>
          <p:cNvSpPr>
            <a:spLocks noGrp="1"/>
          </p:cNvSpPr>
          <p:nvPr>
            <p:ph type="hdr" sz="quarter" idx="11"/>
          </p:nvPr>
        </p:nvSpPr>
        <p:spPr/>
        <p:txBody>
          <a:bodyPr/>
          <a:lstStyle/>
          <a:p>
            <a:pPr>
              <a:buFont typeface="Symbol" pitchFamily="18" charset="2"/>
              <a:buNone/>
            </a:pPr>
            <a:r>
              <a:rPr lang="en-US" dirty="0" smtClean="0"/>
              <a:t>USE OF FRAUD DATA ANALYTICS  TO UNCOVER FRAUD IN CORE BUSINESS SYSTEMS</a:t>
            </a:r>
            <a:endParaRPr lang="en-US" dirty="0"/>
          </a:p>
        </p:txBody>
      </p:sp>
    </p:spTree>
    <p:extLst>
      <p:ext uri="{BB962C8B-B14F-4D97-AF65-F5344CB8AC3E}">
        <p14:creationId xmlns:p14="http://schemas.microsoft.com/office/powerpoint/2010/main" val="137863358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675" y="4473575"/>
            <a:ext cx="5607050" cy="3660775"/>
          </a:xfrm>
          <a:prstGeom prst="rect">
            <a:avLst/>
          </a:prstGeom>
        </p:spPr>
        <p:txBody>
          <a:bodyPr/>
          <a:lstStyle/>
          <a:p>
            <a:endParaRPr lang="en-US" dirty="0"/>
          </a:p>
        </p:txBody>
      </p:sp>
      <p:sp>
        <p:nvSpPr>
          <p:cNvPr id="4" name="Slide Number Placeholder 3"/>
          <p:cNvSpPr>
            <a:spLocks noGrp="1"/>
          </p:cNvSpPr>
          <p:nvPr>
            <p:ph type="sldNum" sz="quarter" idx="10"/>
          </p:nvPr>
        </p:nvSpPr>
        <p:spPr/>
        <p:txBody>
          <a:bodyPr/>
          <a:lstStyle/>
          <a:p>
            <a:pPr>
              <a:tabLst>
                <a:tab pos="3446000" algn="ctr"/>
                <a:tab pos="5847371" algn="r"/>
              </a:tabLst>
            </a:pPr>
            <a:endParaRPr lang="en-US" kern="0" dirty="0" smtClean="0">
              <a:solidFill>
                <a:srgbClr val="000000"/>
              </a:solidFill>
            </a:endParaRPr>
          </a:p>
          <a:p>
            <a:pPr>
              <a:tabLst>
                <a:tab pos="3446000" algn="ctr"/>
                <a:tab pos="5847371" algn="r"/>
              </a:tabLst>
            </a:pPr>
            <a:r>
              <a:rPr lang="en-US" kern="0" dirty="0" smtClean="0">
                <a:solidFill>
                  <a:srgbClr val="000000"/>
                </a:solidFill>
              </a:rPr>
              <a:t>© </a:t>
            </a:r>
            <a:r>
              <a:rPr lang="en-US" kern="0" dirty="0" smtClean="0">
                <a:solidFill>
                  <a:srgbClr val="000000"/>
                </a:solidFill>
                <a:cs typeface="Times New Roman" pitchFamily="18" charset="0"/>
              </a:rPr>
              <a:t>Fraud Auditing, Inc.</a:t>
            </a:r>
            <a:r>
              <a:rPr lang="en-US" dirty="0" smtClean="0"/>
              <a:t>	Section 1 - Page </a:t>
            </a:r>
            <a:fld id="{D80A9CF1-1EFF-449B-8C56-1B5CBF2272F1}" type="slidenum">
              <a:rPr lang="en-US" smtClean="0"/>
              <a:pPr>
                <a:tabLst>
                  <a:tab pos="3446000" algn="ctr"/>
                  <a:tab pos="5847371" algn="r"/>
                </a:tabLst>
              </a:pPr>
              <a:t>16</a:t>
            </a:fld>
            <a:r>
              <a:rPr lang="en-US" dirty="0" smtClean="0"/>
              <a:t>	01/31/19</a:t>
            </a:r>
          </a:p>
          <a:p>
            <a:endParaRPr lang="en-US" dirty="0"/>
          </a:p>
        </p:txBody>
      </p:sp>
      <p:sp>
        <p:nvSpPr>
          <p:cNvPr id="5" name="Header Placeholder 4"/>
          <p:cNvSpPr>
            <a:spLocks noGrp="1"/>
          </p:cNvSpPr>
          <p:nvPr>
            <p:ph type="hdr" sz="quarter" idx="11"/>
          </p:nvPr>
        </p:nvSpPr>
        <p:spPr/>
        <p:txBody>
          <a:bodyPr/>
          <a:lstStyle/>
          <a:p>
            <a:pPr>
              <a:buFont typeface="Symbol" pitchFamily="18" charset="2"/>
              <a:buNone/>
            </a:pPr>
            <a:r>
              <a:rPr lang="en-US" dirty="0" smtClean="0"/>
              <a:t>USE OF FRAUD DATA ANALYTICS  TO UNCOVER FRAUD IN CORE BUSINESS SYSTEMS</a:t>
            </a:r>
            <a:endParaRPr lang="en-US" dirty="0"/>
          </a:p>
        </p:txBody>
      </p:sp>
    </p:spTree>
    <p:extLst>
      <p:ext uri="{BB962C8B-B14F-4D97-AF65-F5344CB8AC3E}">
        <p14:creationId xmlns:p14="http://schemas.microsoft.com/office/powerpoint/2010/main" val="40863632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2" name="Rectangle 2"/>
          <p:cNvSpPr>
            <a:spLocks noGrp="1" noRot="1" noChangeAspect="1" noChangeArrowheads="1" noTextEdit="1"/>
          </p:cNvSpPr>
          <p:nvPr>
            <p:ph type="sldImg"/>
          </p:nvPr>
        </p:nvSpPr>
        <p:spPr>
          <a:ln/>
        </p:spPr>
      </p:sp>
      <p:sp>
        <p:nvSpPr>
          <p:cNvPr id="109573" name="Rectangle 3"/>
          <p:cNvSpPr>
            <a:spLocks noGrp="1" noChangeArrowheads="1"/>
          </p:cNvSpPr>
          <p:nvPr>
            <p:ph type="body" idx="1"/>
          </p:nvPr>
        </p:nvSpPr>
        <p:spPr bwMode="auto">
          <a:xfrm>
            <a:off x="701676" y="4416511"/>
            <a:ext cx="5607050" cy="418322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dirty="0" smtClean="0"/>
          </a:p>
        </p:txBody>
      </p:sp>
      <p:sp>
        <p:nvSpPr>
          <p:cNvPr id="2" name="Slide Number Placeholder 1"/>
          <p:cNvSpPr>
            <a:spLocks noGrp="1"/>
          </p:cNvSpPr>
          <p:nvPr>
            <p:ph type="sldNum" sz="quarter" idx="10"/>
          </p:nvPr>
        </p:nvSpPr>
        <p:spPr/>
        <p:txBody>
          <a:bodyPr/>
          <a:lstStyle/>
          <a:p>
            <a:r>
              <a:rPr lang="en-US" dirty="0" smtClean="0"/>
              <a:t>MIS Training Institute 	Section 1 - Page </a:t>
            </a:r>
            <a:fld id="{D80A9CF1-1EFF-449B-8C56-1B5CBF2272F1}" type="slidenum">
              <a:rPr lang="en-US" smtClean="0"/>
              <a:pPr/>
              <a:t>17</a:t>
            </a:fld>
            <a:r>
              <a:rPr lang="en-US" dirty="0" smtClean="0"/>
              <a:t>	OAF2010713</a:t>
            </a:r>
          </a:p>
          <a:p>
            <a:r>
              <a:rPr lang="en-US" dirty="0" smtClean="0"/>
              <a:t>©Fraud Auditing, Inc.</a:t>
            </a:r>
            <a:endParaRPr lang="en-US" dirty="0"/>
          </a:p>
        </p:txBody>
      </p:sp>
      <p:sp>
        <p:nvSpPr>
          <p:cNvPr id="3" name="Header Placeholder 2"/>
          <p:cNvSpPr>
            <a:spLocks noGrp="1"/>
          </p:cNvSpPr>
          <p:nvPr>
            <p:ph type="hdr" sz="quarter" idx="11"/>
          </p:nvPr>
        </p:nvSpPr>
        <p:spPr/>
        <p:txBody>
          <a:bodyPr/>
          <a:lstStyle/>
          <a:p>
            <a:r>
              <a:rPr lang="en-US" dirty="0" smtClean="0"/>
              <a:t>Understanding Fraud</a:t>
            </a:r>
            <a:endParaRPr lang="en-US" dirty="0"/>
          </a:p>
        </p:txBody>
      </p:sp>
    </p:spTree>
    <p:extLst>
      <p:ext uri="{BB962C8B-B14F-4D97-AF65-F5344CB8AC3E}">
        <p14:creationId xmlns:p14="http://schemas.microsoft.com/office/powerpoint/2010/main" val="266277953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675" y="4473575"/>
            <a:ext cx="5607050" cy="3660775"/>
          </a:xfrm>
          <a:prstGeom prst="rect">
            <a:avLst/>
          </a:prstGeom>
        </p:spPr>
        <p:txBody>
          <a:bodyPr/>
          <a:lstStyle/>
          <a:p>
            <a:endParaRPr lang="en-US" dirty="0"/>
          </a:p>
        </p:txBody>
      </p:sp>
      <p:sp>
        <p:nvSpPr>
          <p:cNvPr id="4" name="Slide Number Placeholder 3"/>
          <p:cNvSpPr>
            <a:spLocks noGrp="1"/>
          </p:cNvSpPr>
          <p:nvPr>
            <p:ph type="sldNum" sz="quarter" idx="10"/>
          </p:nvPr>
        </p:nvSpPr>
        <p:spPr/>
        <p:txBody>
          <a:bodyPr/>
          <a:lstStyle/>
          <a:p>
            <a:pPr>
              <a:tabLst>
                <a:tab pos="3446000" algn="ctr"/>
                <a:tab pos="5847371" algn="r"/>
              </a:tabLst>
            </a:pPr>
            <a:endParaRPr lang="en-US" kern="0" dirty="0" smtClean="0">
              <a:solidFill>
                <a:srgbClr val="000000"/>
              </a:solidFill>
            </a:endParaRPr>
          </a:p>
          <a:p>
            <a:pPr>
              <a:tabLst>
                <a:tab pos="3446000" algn="ctr"/>
                <a:tab pos="5847371" algn="r"/>
              </a:tabLst>
            </a:pPr>
            <a:r>
              <a:rPr lang="en-US" kern="0" dirty="0" smtClean="0">
                <a:solidFill>
                  <a:srgbClr val="000000"/>
                </a:solidFill>
              </a:rPr>
              <a:t>© </a:t>
            </a:r>
            <a:r>
              <a:rPr lang="en-US" kern="0" dirty="0" smtClean="0">
                <a:solidFill>
                  <a:srgbClr val="000000"/>
                </a:solidFill>
                <a:cs typeface="Times New Roman" pitchFamily="18" charset="0"/>
              </a:rPr>
              <a:t>Fraud Auditing, Inc.</a:t>
            </a:r>
            <a:r>
              <a:rPr lang="en-US" dirty="0" smtClean="0"/>
              <a:t>	Section 1 - Page </a:t>
            </a:r>
            <a:fld id="{D80A9CF1-1EFF-449B-8C56-1B5CBF2272F1}" type="slidenum">
              <a:rPr lang="en-US" smtClean="0"/>
              <a:pPr>
                <a:tabLst>
                  <a:tab pos="3446000" algn="ctr"/>
                  <a:tab pos="5847371" algn="r"/>
                </a:tabLst>
              </a:pPr>
              <a:t>18</a:t>
            </a:fld>
            <a:r>
              <a:rPr lang="en-US" dirty="0" smtClean="0"/>
              <a:t>	01/31/19</a:t>
            </a:r>
          </a:p>
          <a:p>
            <a:endParaRPr lang="en-US" dirty="0"/>
          </a:p>
        </p:txBody>
      </p:sp>
      <p:sp>
        <p:nvSpPr>
          <p:cNvPr id="5" name="Header Placeholder 4"/>
          <p:cNvSpPr>
            <a:spLocks noGrp="1"/>
          </p:cNvSpPr>
          <p:nvPr>
            <p:ph type="hdr" sz="quarter" idx="11"/>
          </p:nvPr>
        </p:nvSpPr>
        <p:spPr/>
        <p:txBody>
          <a:bodyPr/>
          <a:lstStyle/>
          <a:p>
            <a:pPr>
              <a:buFont typeface="Symbol" pitchFamily="18" charset="2"/>
              <a:buNone/>
            </a:pPr>
            <a:r>
              <a:rPr lang="en-US" dirty="0" smtClean="0"/>
              <a:t>USE OF FRAUD DATA ANALYTICS  TO UNCOVER FRAUD IN CORE BUSINESS SYSTEMS</a:t>
            </a:r>
            <a:endParaRPr lang="en-US" dirty="0"/>
          </a:p>
        </p:txBody>
      </p:sp>
    </p:spTree>
    <p:extLst>
      <p:ext uri="{BB962C8B-B14F-4D97-AF65-F5344CB8AC3E}">
        <p14:creationId xmlns:p14="http://schemas.microsoft.com/office/powerpoint/2010/main" val="250176474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675" y="4473575"/>
            <a:ext cx="5607050" cy="3660775"/>
          </a:xfrm>
          <a:prstGeom prst="rect">
            <a:avLst/>
          </a:prstGeom>
        </p:spPr>
        <p:txBody>
          <a:bodyPr/>
          <a:lstStyle/>
          <a:p>
            <a:endParaRPr lang="en-US" dirty="0"/>
          </a:p>
        </p:txBody>
      </p:sp>
      <p:sp>
        <p:nvSpPr>
          <p:cNvPr id="4" name="Slide Number Placeholder 3"/>
          <p:cNvSpPr>
            <a:spLocks noGrp="1"/>
          </p:cNvSpPr>
          <p:nvPr>
            <p:ph type="sldNum" sz="quarter" idx="10"/>
          </p:nvPr>
        </p:nvSpPr>
        <p:spPr/>
        <p:txBody>
          <a:bodyPr/>
          <a:lstStyle/>
          <a:p>
            <a:pPr>
              <a:tabLst>
                <a:tab pos="3446000" algn="ctr"/>
                <a:tab pos="5847371" algn="r"/>
              </a:tabLst>
            </a:pPr>
            <a:endParaRPr lang="en-US" kern="0" dirty="0" smtClean="0">
              <a:solidFill>
                <a:srgbClr val="000000"/>
              </a:solidFill>
            </a:endParaRPr>
          </a:p>
          <a:p>
            <a:pPr>
              <a:tabLst>
                <a:tab pos="3446000" algn="ctr"/>
                <a:tab pos="5847371" algn="r"/>
              </a:tabLst>
            </a:pPr>
            <a:r>
              <a:rPr lang="en-US" kern="0" dirty="0" smtClean="0">
                <a:solidFill>
                  <a:srgbClr val="000000"/>
                </a:solidFill>
              </a:rPr>
              <a:t>© </a:t>
            </a:r>
            <a:r>
              <a:rPr lang="en-US" kern="0" dirty="0" smtClean="0">
                <a:solidFill>
                  <a:srgbClr val="000000"/>
                </a:solidFill>
                <a:cs typeface="Times New Roman" pitchFamily="18" charset="0"/>
              </a:rPr>
              <a:t>Fraud Auditing, Inc.</a:t>
            </a:r>
            <a:r>
              <a:rPr lang="en-US" dirty="0" smtClean="0"/>
              <a:t>	Section 1 - Page </a:t>
            </a:r>
            <a:fld id="{D80A9CF1-1EFF-449B-8C56-1B5CBF2272F1}" type="slidenum">
              <a:rPr lang="en-US" smtClean="0"/>
              <a:pPr>
                <a:tabLst>
                  <a:tab pos="3446000" algn="ctr"/>
                  <a:tab pos="5847371" algn="r"/>
                </a:tabLst>
              </a:pPr>
              <a:t>19</a:t>
            </a:fld>
            <a:r>
              <a:rPr lang="en-US" dirty="0" smtClean="0"/>
              <a:t>	01/31/19</a:t>
            </a:r>
          </a:p>
          <a:p>
            <a:endParaRPr lang="en-US" dirty="0"/>
          </a:p>
        </p:txBody>
      </p:sp>
      <p:sp>
        <p:nvSpPr>
          <p:cNvPr id="5" name="Header Placeholder 4"/>
          <p:cNvSpPr>
            <a:spLocks noGrp="1"/>
          </p:cNvSpPr>
          <p:nvPr>
            <p:ph type="hdr" sz="quarter" idx="11"/>
          </p:nvPr>
        </p:nvSpPr>
        <p:spPr/>
        <p:txBody>
          <a:bodyPr/>
          <a:lstStyle/>
          <a:p>
            <a:pPr>
              <a:buFont typeface="Symbol" pitchFamily="18" charset="2"/>
              <a:buNone/>
            </a:pPr>
            <a:r>
              <a:rPr lang="en-US" dirty="0" smtClean="0"/>
              <a:t>USE OF FRAUD DATA ANALYTICS  TO UNCOVER FRAUD IN CORE BUSINESS SYSTEMS</a:t>
            </a:r>
            <a:endParaRPr lang="en-US" dirty="0"/>
          </a:p>
        </p:txBody>
      </p:sp>
    </p:spTree>
    <p:extLst>
      <p:ext uri="{BB962C8B-B14F-4D97-AF65-F5344CB8AC3E}">
        <p14:creationId xmlns:p14="http://schemas.microsoft.com/office/powerpoint/2010/main" val="266561272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676" y="4416509"/>
            <a:ext cx="5607050" cy="4183221"/>
          </a:xfrm>
          <a:prstGeom prst="rect">
            <a:avLst/>
          </a:prstGeom>
        </p:spPr>
        <p:txBody>
          <a:bodyPr lIns="91723" tIns="45862" rIns="91723" bIns="45862"/>
          <a:lstStyle/>
          <a:p>
            <a:endParaRPr lang="en-US" dirty="0"/>
          </a:p>
        </p:txBody>
      </p:sp>
      <p:sp>
        <p:nvSpPr>
          <p:cNvPr id="6" name="Slide Number Placeholder 5"/>
          <p:cNvSpPr>
            <a:spLocks noGrp="1"/>
          </p:cNvSpPr>
          <p:nvPr>
            <p:ph type="sldNum" sz="quarter" idx="10"/>
          </p:nvPr>
        </p:nvSpPr>
        <p:spPr/>
        <p:txBody>
          <a:bodyPr/>
          <a:lstStyle/>
          <a:p>
            <a:r>
              <a:rPr lang="en-US" dirty="0" smtClean="0"/>
              <a:t>MIS Training Institute 	Section 2 - Page </a:t>
            </a:r>
            <a:fld id="{D80A9CF1-1EFF-449B-8C56-1B5CBF2272F1}" type="slidenum">
              <a:rPr lang="en-US" smtClean="0"/>
              <a:pPr/>
              <a:t>20</a:t>
            </a:fld>
            <a:r>
              <a:rPr lang="en-US" dirty="0" smtClean="0"/>
              <a:t>	OAF315 0713</a:t>
            </a:r>
          </a:p>
          <a:p>
            <a:r>
              <a:rPr lang="en-US" dirty="0" smtClean="0"/>
              <a:t>©Fraud Auditing, Inc.</a:t>
            </a:r>
            <a:endParaRPr lang="en-US" dirty="0"/>
          </a:p>
        </p:txBody>
      </p:sp>
      <p:sp>
        <p:nvSpPr>
          <p:cNvPr id="7" name="Header Placeholder 6"/>
          <p:cNvSpPr>
            <a:spLocks noGrp="1"/>
          </p:cNvSpPr>
          <p:nvPr>
            <p:ph type="hdr" sz="quarter" idx="11"/>
          </p:nvPr>
        </p:nvSpPr>
        <p:spPr/>
        <p:txBody>
          <a:bodyPr/>
          <a:lstStyle/>
          <a:p>
            <a:r>
              <a:rPr lang="en-US" dirty="0" smtClean="0"/>
              <a:t>FRAUD DATA ANALYTICS STRATEGIES</a:t>
            </a:r>
            <a:endParaRPr lang="en-US" dirty="0"/>
          </a:p>
        </p:txBody>
      </p:sp>
    </p:spTree>
    <p:extLst>
      <p:ext uri="{BB962C8B-B14F-4D97-AF65-F5344CB8AC3E}">
        <p14:creationId xmlns:p14="http://schemas.microsoft.com/office/powerpoint/2010/main" val="36681732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675" y="4473575"/>
            <a:ext cx="5607050" cy="3660775"/>
          </a:xfrm>
          <a:prstGeom prst="rect">
            <a:avLst/>
          </a:prstGeom>
        </p:spPr>
        <p:txBody>
          <a:bodyPr/>
          <a:lstStyle/>
          <a:p>
            <a:endParaRPr lang="en-US" dirty="0"/>
          </a:p>
        </p:txBody>
      </p:sp>
      <p:sp>
        <p:nvSpPr>
          <p:cNvPr id="4" name="Slide Number Placeholder 3"/>
          <p:cNvSpPr>
            <a:spLocks noGrp="1"/>
          </p:cNvSpPr>
          <p:nvPr>
            <p:ph type="sldNum" sz="quarter" idx="10"/>
          </p:nvPr>
        </p:nvSpPr>
        <p:spPr/>
        <p:txBody>
          <a:bodyPr/>
          <a:lstStyle/>
          <a:p>
            <a:pPr>
              <a:tabLst>
                <a:tab pos="3446000" algn="ctr"/>
                <a:tab pos="5847371" algn="r"/>
              </a:tabLst>
            </a:pPr>
            <a:endParaRPr lang="en-US" kern="0" dirty="0" smtClean="0">
              <a:solidFill>
                <a:srgbClr val="000000"/>
              </a:solidFill>
            </a:endParaRPr>
          </a:p>
          <a:p>
            <a:pPr>
              <a:tabLst>
                <a:tab pos="3446000" algn="ctr"/>
                <a:tab pos="5847371" algn="r"/>
              </a:tabLst>
            </a:pPr>
            <a:r>
              <a:rPr lang="en-US" kern="0" dirty="0" smtClean="0">
                <a:solidFill>
                  <a:srgbClr val="000000"/>
                </a:solidFill>
              </a:rPr>
              <a:t>© </a:t>
            </a:r>
            <a:r>
              <a:rPr lang="en-US" kern="0" dirty="0" smtClean="0">
                <a:solidFill>
                  <a:srgbClr val="000000"/>
                </a:solidFill>
                <a:cs typeface="Times New Roman" pitchFamily="18" charset="0"/>
              </a:rPr>
              <a:t>Fraud Auditing, Inc.</a:t>
            </a:r>
            <a:r>
              <a:rPr lang="en-US" dirty="0" smtClean="0"/>
              <a:t>	Section 1 - Page </a:t>
            </a:r>
            <a:fld id="{D80A9CF1-1EFF-449B-8C56-1B5CBF2272F1}" type="slidenum">
              <a:rPr lang="en-US" smtClean="0"/>
              <a:pPr>
                <a:tabLst>
                  <a:tab pos="3446000" algn="ctr"/>
                  <a:tab pos="5847371" algn="r"/>
                </a:tabLst>
              </a:pPr>
              <a:t>22</a:t>
            </a:fld>
            <a:r>
              <a:rPr lang="en-US" dirty="0" smtClean="0"/>
              <a:t>	01/31/19</a:t>
            </a:r>
          </a:p>
          <a:p>
            <a:endParaRPr lang="en-US" dirty="0"/>
          </a:p>
        </p:txBody>
      </p:sp>
      <p:sp>
        <p:nvSpPr>
          <p:cNvPr id="5" name="Header Placeholder 4"/>
          <p:cNvSpPr>
            <a:spLocks noGrp="1"/>
          </p:cNvSpPr>
          <p:nvPr>
            <p:ph type="hdr" sz="quarter" idx="11"/>
          </p:nvPr>
        </p:nvSpPr>
        <p:spPr/>
        <p:txBody>
          <a:bodyPr/>
          <a:lstStyle/>
          <a:p>
            <a:pPr>
              <a:buFont typeface="Symbol" pitchFamily="18" charset="2"/>
              <a:buNone/>
            </a:pPr>
            <a:r>
              <a:rPr lang="en-US" dirty="0" smtClean="0"/>
              <a:t>USE OF FRAUD DATA ANALYTICS  TO UNCOVER FRAUD IN CORE BUSINESS SYSTEMS</a:t>
            </a:r>
            <a:endParaRPr lang="en-US" dirty="0"/>
          </a:p>
        </p:txBody>
      </p:sp>
    </p:spTree>
    <p:extLst>
      <p:ext uri="{BB962C8B-B14F-4D97-AF65-F5344CB8AC3E}">
        <p14:creationId xmlns:p14="http://schemas.microsoft.com/office/powerpoint/2010/main" val="40430612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675" y="4473575"/>
            <a:ext cx="5607050" cy="3660775"/>
          </a:xfrm>
          <a:prstGeom prst="rect">
            <a:avLst/>
          </a:prstGeom>
        </p:spPr>
        <p:txBody>
          <a:bodyPr/>
          <a:lstStyle/>
          <a:p>
            <a:endParaRPr lang="en-US" dirty="0"/>
          </a:p>
        </p:txBody>
      </p:sp>
      <p:sp>
        <p:nvSpPr>
          <p:cNvPr id="4" name="Slide Number Placeholder 3"/>
          <p:cNvSpPr>
            <a:spLocks noGrp="1"/>
          </p:cNvSpPr>
          <p:nvPr>
            <p:ph type="sldNum" sz="quarter" idx="10"/>
          </p:nvPr>
        </p:nvSpPr>
        <p:spPr/>
        <p:txBody>
          <a:bodyPr/>
          <a:lstStyle/>
          <a:p>
            <a:pPr>
              <a:tabLst>
                <a:tab pos="3446000" algn="ctr"/>
                <a:tab pos="5847371" algn="r"/>
              </a:tabLst>
            </a:pPr>
            <a:endParaRPr lang="en-US" kern="0" dirty="0" smtClean="0">
              <a:solidFill>
                <a:srgbClr val="000000"/>
              </a:solidFill>
            </a:endParaRPr>
          </a:p>
          <a:p>
            <a:pPr>
              <a:tabLst>
                <a:tab pos="3446000" algn="ctr"/>
                <a:tab pos="5847371" algn="r"/>
              </a:tabLst>
            </a:pPr>
            <a:r>
              <a:rPr lang="en-US" kern="0" dirty="0" smtClean="0">
                <a:solidFill>
                  <a:srgbClr val="000000"/>
                </a:solidFill>
              </a:rPr>
              <a:t>© </a:t>
            </a:r>
            <a:r>
              <a:rPr lang="en-US" kern="0" dirty="0" smtClean="0">
                <a:solidFill>
                  <a:srgbClr val="000000"/>
                </a:solidFill>
                <a:cs typeface="Times New Roman" pitchFamily="18" charset="0"/>
              </a:rPr>
              <a:t>Fraud Auditing, Inc.</a:t>
            </a:r>
            <a:r>
              <a:rPr lang="en-US" dirty="0" smtClean="0"/>
              <a:t>	Section 1 - Page </a:t>
            </a:r>
            <a:fld id="{D80A9CF1-1EFF-449B-8C56-1B5CBF2272F1}" type="slidenum">
              <a:rPr lang="en-US" smtClean="0"/>
              <a:pPr>
                <a:tabLst>
                  <a:tab pos="3446000" algn="ctr"/>
                  <a:tab pos="5847371" algn="r"/>
                </a:tabLst>
              </a:pPr>
              <a:t>23</a:t>
            </a:fld>
            <a:r>
              <a:rPr lang="en-US" dirty="0" smtClean="0"/>
              <a:t>	01/31/19</a:t>
            </a:r>
          </a:p>
          <a:p>
            <a:endParaRPr lang="en-US" dirty="0"/>
          </a:p>
        </p:txBody>
      </p:sp>
      <p:sp>
        <p:nvSpPr>
          <p:cNvPr id="5" name="Header Placeholder 4"/>
          <p:cNvSpPr>
            <a:spLocks noGrp="1"/>
          </p:cNvSpPr>
          <p:nvPr>
            <p:ph type="hdr" sz="quarter" idx="11"/>
          </p:nvPr>
        </p:nvSpPr>
        <p:spPr/>
        <p:txBody>
          <a:bodyPr/>
          <a:lstStyle/>
          <a:p>
            <a:pPr>
              <a:buFont typeface="Symbol" pitchFamily="18" charset="2"/>
              <a:buNone/>
            </a:pPr>
            <a:r>
              <a:rPr lang="en-US" dirty="0" smtClean="0"/>
              <a:t>USE OF FRAUD DATA ANALYTICS  TO UNCOVER FRAUD IN CORE BUSINESS SYSTEMS</a:t>
            </a:r>
            <a:endParaRPr lang="en-US" dirty="0"/>
          </a:p>
        </p:txBody>
      </p:sp>
    </p:spTree>
    <p:extLst>
      <p:ext uri="{BB962C8B-B14F-4D97-AF65-F5344CB8AC3E}">
        <p14:creationId xmlns:p14="http://schemas.microsoft.com/office/powerpoint/2010/main" val="333171576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675" y="4473575"/>
            <a:ext cx="5607050" cy="3660775"/>
          </a:xfrm>
          <a:prstGeom prst="rect">
            <a:avLst/>
          </a:prstGeom>
        </p:spPr>
        <p:txBody>
          <a:bodyPr/>
          <a:lstStyle/>
          <a:p>
            <a:endParaRPr lang="en-US" dirty="0"/>
          </a:p>
        </p:txBody>
      </p:sp>
      <p:sp>
        <p:nvSpPr>
          <p:cNvPr id="4" name="Slide Number Placeholder 3"/>
          <p:cNvSpPr>
            <a:spLocks noGrp="1"/>
          </p:cNvSpPr>
          <p:nvPr>
            <p:ph type="sldNum" sz="quarter" idx="10"/>
          </p:nvPr>
        </p:nvSpPr>
        <p:spPr/>
        <p:txBody>
          <a:bodyPr/>
          <a:lstStyle/>
          <a:p>
            <a:pPr>
              <a:tabLst>
                <a:tab pos="3446000" algn="ctr"/>
                <a:tab pos="5847371" algn="r"/>
              </a:tabLst>
            </a:pPr>
            <a:endParaRPr lang="en-US" kern="0" dirty="0" smtClean="0">
              <a:solidFill>
                <a:srgbClr val="000000"/>
              </a:solidFill>
            </a:endParaRPr>
          </a:p>
          <a:p>
            <a:pPr>
              <a:tabLst>
                <a:tab pos="3446000" algn="ctr"/>
                <a:tab pos="5847371" algn="r"/>
              </a:tabLst>
            </a:pPr>
            <a:r>
              <a:rPr lang="en-US" kern="0" dirty="0" smtClean="0">
                <a:solidFill>
                  <a:srgbClr val="000000"/>
                </a:solidFill>
              </a:rPr>
              <a:t>© </a:t>
            </a:r>
            <a:r>
              <a:rPr lang="en-US" kern="0" dirty="0" smtClean="0">
                <a:solidFill>
                  <a:srgbClr val="000000"/>
                </a:solidFill>
                <a:cs typeface="Times New Roman" pitchFamily="18" charset="0"/>
              </a:rPr>
              <a:t>Fraud Auditing, Inc.</a:t>
            </a:r>
            <a:r>
              <a:rPr lang="en-US" dirty="0" smtClean="0"/>
              <a:t>	Section 1 - Page </a:t>
            </a:r>
            <a:fld id="{D80A9CF1-1EFF-449B-8C56-1B5CBF2272F1}" type="slidenum">
              <a:rPr lang="en-US" smtClean="0"/>
              <a:pPr>
                <a:tabLst>
                  <a:tab pos="3446000" algn="ctr"/>
                  <a:tab pos="5847371" algn="r"/>
                </a:tabLst>
              </a:pPr>
              <a:t>24</a:t>
            </a:fld>
            <a:r>
              <a:rPr lang="en-US" dirty="0" smtClean="0"/>
              <a:t>	01/31/19</a:t>
            </a:r>
          </a:p>
          <a:p>
            <a:endParaRPr lang="en-US" dirty="0"/>
          </a:p>
        </p:txBody>
      </p:sp>
      <p:sp>
        <p:nvSpPr>
          <p:cNvPr id="5" name="Header Placeholder 4"/>
          <p:cNvSpPr>
            <a:spLocks noGrp="1"/>
          </p:cNvSpPr>
          <p:nvPr>
            <p:ph type="hdr" sz="quarter" idx="11"/>
          </p:nvPr>
        </p:nvSpPr>
        <p:spPr/>
        <p:txBody>
          <a:bodyPr/>
          <a:lstStyle/>
          <a:p>
            <a:pPr>
              <a:buFont typeface="Symbol" pitchFamily="18" charset="2"/>
              <a:buNone/>
            </a:pPr>
            <a:r>
              <a:rPr lang="en-US" dirty="0" smtClean="0"/>
              <a:t>USE OF FRAUD DATA ANALYTICS  TO UNCOVER FRAUD IN CORE BUSINESS SYSTEMS</a:t>
            </a:r>
            <a:endParaRPr lang="en-US" dirty="0"/>
          </a:p>
        </p:txBody>
      </p:sp>
    </p:spTree>
    <p:extLst>
      <p:ext uri="{BB962C8B-B14F-4D97-AF65-F5344CB8AC3E}">
        <p14:creationId xmlns:p14="http://schemas.microsoft.com/office/powerpoint/2010/main" val="290303278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676" y="4416509"/>
            <a:ext cx="5607050" cy="4183221"/>
          </a:xfrm>
          <a:prstGeom prst="rect">
            <a:avLst/>
          </a:prstGeom>
        </p:spPr>
        <p:txBody>
          <a:bodyPr lIns="91723" tIns="45862" rIns="91723" bIns="45862"/>
          <a:lstStyle/>
          <a:p>
            <a:endParaRPr lang="en-US" dirty="0"/>
          </a:p>
        </p:txBody>
      </p:sp>
      <p:sp>
        <p:nvSpPr>
          <p:cNvPr id="6" name="Slide Number Placeholder 5"/>
          <p:cNvSpPr>
            <a:spLocks noGrp="1"/>
          </p:cNvSpPr>
          <p:nvPr>
            <p:ph type="sldNum" sz="quarter" idx="10"/>
          </p:nvPr>
        </p:nvSpPr>
        <p:spPr/>
        <p:txBody>
          <a:bodyPr/>
          <a:lstStyle/>
          <a:p>
            <a:r>
              <a:rPr lang="en-US" dirty="0" smtClean="0"/>
              <a:t>MIS Training Institute 	Section 2 - Page </a:t>
            </a:r>
            <a:fld id="{D80A9CF1-1EFF-449B-8C56-1B5CBF2272F1}" type="slidenum">
              <a:rPr lang="en-US" smtClean="0"/>
              <a:pPr/>
              <a:t>25</a:t>
            </a:fld>
            <a:r>
              <a:rPr lang="en-US" dirty="0" smtClean="0"/>
              <a:t>	OAF315 0713</a:t>
            </a:r>
          </a:p>
          <a:p>
            <a:r>
              <a:rPr lang="en-US" dirty="0" smtClean="0"/>
              <a:t>©Fraud Auditing, Inc.</a:t>
            </a:r>
            <a:endParaRPr lang="en-US" dirty="0"/>
          </a:p>
        </p:txBody>
      </p:sp>
      <p:sp>
        <p:nvSpPr>
          <p:cNvPr id="7" name="Header Placeholder 6"/>
          <p:cNvSpPr>
            <a:spLocks noGrp="1"/>
          </p:cNvSpPr>
          <p:nvPr>
            <p:ph type="hdr" sz="quarter" idx="11"/>
          </p:nvPr>
        </p:nvSpPr>
        <p:spPr/>
        <p:txBody>
          <a:bodyPr/>
          <a:lstStyle/>
          <a:p>
            <a:r>
              <a:rPr lang="en-US" dirty="0" smtClean="0"/>
              <a:t>FRAUD DATA ANALYTICS STRATEGIES</a:t>
            </a:r>
            <a:endParaRPr lang="en-US" dirty="0"/>
          </a:p>
        </p:txBody>
      </p:sp>
    </p:spTree>
    <p:extLst>
      <p:ext uri="{BB962C8B-B14F-4D97-AF65-F5344CB8AC3E}">
        <p14:creationId xmlns:p14="http://schemas.microsoft.com/office/powerpoint/2010/main" val="114670299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676" y="4416509"/>
            <a:ext cx="5607050" cy="4183221"/>
          </a:xfrm>
          <a:prstGeom prst="rect">
            <a:avLst/>
          </a:prstGeom>
        </p:spPr>
        <p:txBody>
          <a:bodyPr lIns="91723" tIns="45862" rIns="91723" bIns="45862"/>
          <a:lstStyle/>
          <a:p>
            <a:endParaRPr lang="en-US" dirty="0"/>
          </a:p>
        </p:txBody>
      </p:sp>
      <p:sp>
        <p:nvSpPr>
          <p:cNvPr id="6" name="Slide Number Placeholder 5"/>
          <p:cNvSpPr>
            <a:spLocks noGrp="1"/>
          </p:cNvSpPr>
          <p:nvPr>
            <p:ph type="sldNum" sz="quarter" idx="10"/>
          </p:nvPr>
        </p:nvSpPr>
        <p:spPr/>
        <p:txBody>
          <a:bodyPr/>
          <a:lstStyle/>
          <a:p>
            <a:r>
              <a:rPr lang="en-US" dirty="0" smtClean="0"/>
              <a:t>MIS Training Institute 	Section 2 - Page </a:t>
            </a:r>
            <a:fld id="{D80A9CF1-1EFF-449B-8C56-1B5CBF2272F1}" type="slidenum">
              <a:rPr lang="en-US" smtClean="0"/>
              <a:pPr/>
              <a:t>26</a:t>
            </a:fld>
            <a:r>
              <a:rPr lang="en-US" dirty="0" smtClean="0"/>
              <a:t>	OAF315 0713</a:t>
            </a:r>
          </a:p>
          <a:p>
            <a:r>
              <a:rPr lang="en-US" dirty="0" smtClean="0"/>
              <a:t>©Fraud Auditing, Inc.</a:t>
            </a:r>
            <a:endParaRPr lang="en-US" dirty="0"/>
          </a:p>
        </p:txBody>
      </p:sp>
      <p:sp>
        <p:nvSpPr>
          <p:cNvPr id="7" name="Header Placeholder 6"/>
          <p:cNvSpPr>
            <a:spLocks noGrp="1"/>
          </p:cNvSpPr>
          <p:nvPr>
            <p:ph type="hdr" sz="quarter" idx="11"/>
          </p:nvPr>
        </p:nvSpPr>
        <p:spPr/>
        <p:txBody>
          <a:bodyPr/>
          <a:lstStyle/>
          <a:p>
            <a:r>
              <a:rPr lang="en-US" dirty="0" smtClean="0"/>
              <a:t>FRAUD DATA ANALYTICS STRATEGIES</a:t>
            </a:r>
            <a:endParaRPr lang="en-US" dirty="0"/>
          </a:p>
        </p:txBody>
      </p:sp>
    </p:spTree>
    <p:extLst>
      <p:ext uri="{BB962C8B-B14F-4D97-AF65-F5344CB8AC3E}">
        <p14:creationId xmlns:p14="http://schemas.microsoft.com/office/powerpoint/2010/main" val="369512259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676" y="4416509"/>
            <a:ext cx="5607050" cy="4183221"/>
          </a:xfrm>
          <a:prstGeom prst="rect">
            <a:avLst/>
          </a:prstGeom>
        </p:spPr>
        <p:txBody>
          <a:bodyPr lIns="91723" tIns="45862" rIns="91723" bIns="45862"/>
          <a:lstStyle/>
          <a:p>
            <a:endParaRPr lang="en-US" dirty="0"/>
          </a:p>
        </p:txBody>
      </p:sp>
      <p:sp>
        <p:nvSpPr>
          <p:cNvPr id="6" name="Slide Number Placeholder 5"/>
          <p:cNvSpPr>
            <a:spLocks noGrp="1"/>
          </p:cNvSpPr>
          <p:nvPr>
            <p:ph type="sldNum" sz="quarter" idx="10"/>
          </p:nvPr>
        </p:nvSpPr>
        <p:spPr/>
        <p:txBody>
          <a:bodyPr/>
          <a:lstStyle/>
          <a:p>
            <a:r>
              <a:rPr lang="en-US" dirty="0" smtClean="0"/>
              <a:t>MIS Training Institute 	Section 2 - Page </a:t>
            </a:r>
            <a:fld id="{D80A9CF1-1EFF-449B-8C56-1B5CBF2272F1}" type="slidenum">
              <a:rPr lang="en-US" smtClean="0"/>
              <a:pPr/>
              <a:t>27</a:t>
            </a:fld>
            <a:r>
              <a:rPr lang="en-US" dirty="0" smtClean="0"/>
              <a:t>	OAF315 0713</a:t>
            </a:r>
          </a:p>
          <a:p>
            <a:r>
              <a:rPr lang="en-US" dirty="0" smtClean="0"/>
              <a:t>©Fraud Auditing, Inc.</a:t>
            </a:r>
            <a:endParaRPr lang="en-US" dirty="0"/>
          </a:p>
        </p:txBody>
      </p:sp>
      <p:sp>
        <p:nvSpPr>
          <p:cNvPr id="7" name="Header Placeholder 6"/>
          <p:cNvSpPr>
            <a:spLocks noGrp="1"/>
          </p:cNvSpPr>
          <p:nvPr>
            <p:ph type="hdr" sz="quarter" idx="11"/>
          </p:nvPr>
        </p:nvSpPr>
        <p:spPr/>
        <p:txBody>
          <a:bodyPr/>
          <a:lstStyle/>
          <a:p>
            <a:r>
              <a:rPr lang="en-US" dirty="0" smtClean="0"/>
              <a:t>FRAUD DATA ANALYTICS STRATEGIES</a:t>
            </a:r>
            <a:endParaRPr lang="en-US" dirty="0"/>
          </a:p>
        </p:txBody>
      </p:sp>
    </p:spTree>
    <p:extLst>
      <p:ext uri="{BB962C8B-B14F-4D97-AF65-F5344CB8AC3E}">
        <p14:creationId xmlns:p14="http://schemas.microsoft.com/office/powerpoint/2010/main" val="184967450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676" y="4416509"/>
            <a:ext cx="5607050" cy="4183221"/>
          </a:xfrm>
          <a:prstGeom prst="rect">
            <a:avLst/>
          </a:prstGeom>
        </p:spPr>
        <p:txBody>
          <a:bodyPr lIns="91723" tIns="45862" rIns="91723" bIns="45862"/>
          <a:lstStyle/>
          <a:p>
            <a:endParaRPr lang="en-US" dirty="0"/>
          </a:p>
        </p:txBody>
      </p:sp>
      <p:sp>
        <p:nvSpPr>
          <p:cNvPr id="6" name="Slide Number Placeholder 5"/>
          <p:cNvSpPr>
            <a:spLocks noGrp="1"/>
          </p:cNvSpPr>
          <p:nvPr>
            <p:ph type="sldNum" sz="quarter" idx="10"/>
          </p:nvPr>
        </p:nvSpPr>
        <p:spPr/>
        <p:txBody>
          <a:bodyPr/>
          <a:lstStyle/>
          <a:p>
            <a:r>
              <a:rPr lang="en-US" dirty="0" smtClean="0"/>
              <a:t>MIS Training Institute 	Section 2 - Page </a:t>
            </a:r>
            <a:fld id="{D80A9CF1-1EFF-449B-8C56-1B5CBF2272F1}" type="slidenum">
              <a:rPr lang="en-US" smtClean="0"/>
              <a:pPr/>
              <a:t>28</a:t>
            </a:fld>
            <a:r>
              <a:rPr lang="en-US" dirty="0" smtClean="0"/>
              <a:t>	OAF315 0713</a:t>
            </a:r>
          </a:p>
          <a:p>
            <a:r>
              <a:rPr lang="en-US" dirty="0" smtClean="0"/>
              <a:t>©Fraud Auditing, Inc.</a:t>
            </a:r>
            <a:endParaRPr lang="en-US" dirty="0"/>
          </a:p>
        </p:txBody>
      </p:sp>
      <p:sp>
        <p:nvSpPr>
          <p:cNvPr id="7" name="Header Placeholder 6"/>
          <p:cNvSpPr>
            <a:spLocks noGrp="1"/>
          </p:cNvSpPr>
          <p:nvPr>
            <p:ph type="hdr" sz="quarter" idx="11"/>
          </p:nvPr>
        </p:nvSpPr>
        <p:spPr/>
        <p:txBody>
          <a:bodyPr/>
          <a:lstStyle/>
          <a:p>
            <a:r>
              <a:rPr lang="en-US" dirty="0" smtClean="0"/>
              <a:t>FRAUD DATA ANALYTICS STRATEGIES</a:t>
            </a:r>
            <a:endParaRPr lang="en-US" dirty="0"/>
          </a:p>
        </p:txBody>
      </p:sp>
    </p:spTree>
    <p:extLst>
      <p:ext uri="{BB962C8B-B14F-4D97-AF65-F5344CB8AC3E}">
        <p14:creationId xmlns:p14="http://schemas.microsoft.com/office/powerpoint/2010/main" val="30952969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676" y="4416509"/>
            <a:ext cx="5607050" cy="4183221"/>
          </a:xfrm>
          <a:prstGeom prst="rect">
            <a:avLst/>
          </a:prstGeom>
        </p:spPr>
        <p:txBody>
          <a:bodyPr lIns="91723" tIns="45862" rIns="91723" bIns="45862"/>
          <a:lstStyle/>
          <a:p>
            <a:endParaRPr lang="en-US" dirty="0"/>
          </a:p>
        </p:txBody>
      </p:sp>
      <p:sp>
        <p:nvSpPr>
          <p:cNvPr id="6" name="Slide Number Placeholder 5"/>
          <p:cNvSpPr>
            <a:spLocks noGrp="1"/>
          </p:cNvSpPr>
          <p:nvPr>
            <p:ph type="sldNum" sz="quarter" idx="10"/>
          </p:nvPr>
        </p:nvSpPr>
        <p:spPr/>
        <p:txBody>
          <a:bodyPr/>
          <a:lstStyle/>
          <a:p>
            <a:r>
              <a:rPr lang="en-US" dirty="0" smtClean="0"/>
              <a:t>MIS Training Institute 	Section 2 - Page </a:t>
            </a:r>
            <a:fld id="{D80A9CF1-1EFF-449B-8C56-1B5CBF2272F1}" type="slidenum">
              <a:rPr lang="en-US" smtClean="0"/>
              <a:pPr/>
              <a:t>29</a:t>
            </a:fld>
            <a:r>
              <a:rPr lang="en-US" dirty="0" smtClean="0"/>
              <a:t>	OAF315 0713</a:t>
            </a:r>
          </a:p>
          <a:p>
            <a:r>
              <a:rPr lang="en-US" dirty="0" smtClean="0"/>
              <a:t>©Fraud Auditing, Inc.</a:t>
            </a:r>
            <a:endParaRPr lang="en-US" dirty="0"/>
          </a:p>
        </p:txBody>
      </p:sp>
      <p:sp>
        <p:nvSpPr>
          <p:cNvPr id="7" name="Header Placeholder 6"/>
          <p:cNvSpPr>
            <a:spLocks noGrp="1"/>
          </p:cNvSpPr>
          <p:nvPr>
            <p:ph type="hdr" sz="quarter" idx="11"/>
          </p:nvPr>
        </p:nvSpPr>
        <p:spPr/>
        <p:txBody>
          <a:bodyPr/>
          <a:lstStyle/>
          <a:p>
            <a:r>
              <a:rPr lang="en-US" dirty="0" smtClean="0"/>
              <a:t>FRAUD DATA ANALYTICS STRATEGIES</a:t>
            </a:r>
            <a:endParaRPr lang="en-US" dirty="0"/>
          </a:p>
        </p:txBody>
      </p:sp>
    </p:spTree>
    <p:extLst>
      <p:ext uri="{BB962C8B-B14F-4D97-AF65-F5344CB8AC3E}">
        <p14:creationId xmlns:p14="http://schemas.microsoft.com/office/powerpoint/2010/main" val="406753118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676" y="4416509"/>
            <a:ext cx="5607050" cy="4183221"/>
          </a:xfrm>
          <a:prstGeom prst="rect">
            <a:avLst/>
          </a:prstGeom>
        </p:spPr>
        <p:txBody>
          <a:bodyPr lIns="91723" tIns="45862" rIns="91723" bIns="45862"/>
          <a:lstStyle/>
          <a:p>
            <a:endParaRPr lang="en-US" dirty="0"/>
          </a:p>
        </p:txBody>
      </p:sp>
      <p:sp>
        <p:nvSpPr>
          <p:cNvPr id="6" name="Slide Number Placeholder 5"/>
          <p:cNvSpPr>
            <a:spLocks noGrp="1"/>
          </p:cNvSpPr>
          <p:nvPr>
            <p:ph type="sldNum" sz="quarter" idx="10"/>
          </p:nvPr>
        </p:nvSpPr>
        <p:spPr/>
        <p:txBody>
          <a:bodyPr/>
          <a:lstStyle/>
          <a:p>
            <a:r>
              <a:rPr lang="en-US" dirty="0" smtClean="0"/>
              <a:t>MIS Training Institute 	Section 2 - Page </a:t>
            </a:r>
            <a:fld id="{D80A9CF1-1EFF-449B-8C56-1B5CBF2272F1}" type="slidenum">
              <a:rPr lang="en-US" smtClean="0"/>
              <a:pPr/>
              <a:t>30</a:t>
            </a:fld>
            <a:r>
              <a:rPr lang="en-US" dirty="0" smtClean="0"/>
              <a:t>	OAF315 0713</a:t>
            </a:r>
          </a:p>
          <a:p>
            <a:r>
              <a:rPr lang="en-US" dirty="0" smtClean="0"/>
              <a:t>©Fraud Auditing, Inc.</a:t>
            </a:r>
            <a:endParaRPr lang="en-US" dirty="0"/>
          </a:p>
        </p:txBody>
      </p:sp>
      <p:sp>
        <p:nvSpPr>
          <p:cNvPr id="7" name="Header Placeholder 6"/>
          <p:cNvSpPr>
            <a:spLocks noGrp="1"/>
          </p:cNvSpPr>
          <p:nvPr>
            <p:ph type="hdr" sz="quarter" idx="11"/>
          </p:nvPr>
        </p:nvSpPr>
        <p:spPr/>
        <p:txBody>
          <a:bodyPr/>
          <a:lstStyle/>
          <a:p>
            <a:r>
              <a:rPr lang="en-US" dirty="0" smtClean="0"/>
              <a:t>FRAUD DATA ANALYTICS STRATEGIES</a:t>
            </a:r>
            <a:endParaRPr lang="en-US" dirty="0"/>
          </a:p>
        </p:txBody>
      </p:sp>
    </p:spTree>
    <p:extLst>
      <p:ext uri="{BB962C8B-B14F-4D97-AF65-F5344CB8AC3E}">
        <p14:creationId xmlns:p14="http://schemas.microsoft.com/office/powerpoint/2010/main" val="162956219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676" y="4416509"/>
            <a:ext cx="5607050" cy="4183221"/>
          </a:xfrm>
          <a:prstGeom prst="rect">
            <a:avLst/>
          </a:prstGeom>
        </p:spPr>
        <p:txBody>
          <a:bodyPr lIns="91723" tIns="45862" rIns="91723" bIns="45862"/>
          <a:lstStyle/>
          <a:p>
            <a:endParaRPr lang="en-US" dirty="0"/>
          </a:p>
        </p:txBody>
      </p:sp>
      <p:sp>
        <p:nvSpPr>
          <p:cNvPr id="6" name="Slide Number Placeholder 5"/>
          <p:cNvSpPr>
            <a:spLocks noGrp="1"/>
          </p:cNvSpPr>
          <p:nvPr>
            <p:ph type="sldNum" sz="quarter" idx="10"/>
          </p:nvPr>
        </p:nvSpPr>
        <p:spPr/>
        <p:txBody>
          <a:bodyPr/>
          <a:lstStyle/>
          <a:p>
            <a:r>
              <a:rPr lang="en-US" dirty="0" smtClean="0"/>
              <a:t>MIS Training Institute 	Section 2 - Page </a:t>
            </a:r>
            <a:fld id="{D80A9CF1-1EFF-449B-8C56-1B5CBF2272F1}" type="slidenum">
              <a:rPr lang="en-US" smtClean="0"/>
              <a:pPr/>
              <a:t>31</a:t>
            </a:fld>
            <a:r>
              <a:rPr lang="en-US" dirty="0" smtClean="0"/>
              <a:t>	OAF315 0713</a:t>
            </a:r>
          </a:p>
          <a:p>
            <a:r>
              <a:rPr lang="en-US" dirty="0" smtClean="0"/>
              <a:t>©Fraud Auditing, Inc.</a:t>
            </a:r>
            <a:endParaRPr lang="en-US" dirty="0"/>
          </a:p>
        </p:txBody>
      </p:sp>
      <p:sp>
        <p:nvSpPr>
          <p:cNvPr id="7" name="Header Placeholder 6"/>
          <p:cNvSpPr>
            <a:spLocks noGrp="1"/>
          </p:cNvSpPr>
          <p:nvPr>
            <p:ph type="hdr" sz="quarter" idx="11"/>
          </p:nvPr>
        </p:nvSpPr>
        <p:spPr/>
        <p:txBody>
          <a:bodyPr/>
          <a:lstStyle/>
          <a:p>
            <a:r>
              <a:rPr lang="en-US" dirty="0" smtClean="0"/>
              <a:t>FRAUD DATA ANALYTICS STRATEGIES</a:t>
            </a:r>
            <a:endParaRPr lang="en-US" dirty="0"/>
          </a:p>
        </p:txBody>
      </p:sp>
    </p:spTree>
    <p:extLst>
      <p:ext uri="{BB962C8B-B14F-4D97-AF65-F5344CB8AC3E}">
        <p14:creationId xmlns:p14="http://schemas.microsoft.com/office/powerpoint/2010/main" val="56086897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17269" y="4416510"/>
            <a:ext cx="5731651" cy="4183221"/>
          </a:xfrm>
          <a:prstGeom prst="rect">
            <a:avLst/>
          </a:prstGeom>
        </p:spPr>
        <p:txBody>
          <a:bodyPr lIns="91723" tIns="45862" rIns="91723" bIns="45862"/>
          <a:lstStyle/>
          <a:p>
            <a:endParaRPr lang="en-US" dirty="0"/>
          </a:p>
        </p:txBody>
      </p:sp>
      <p:sp>
        <p:nvSpPr>
          <p:cNvPr id="6" name="Slide Number Placeholder 5"/>
          <p:cNvSpPr>
            <a:spLocks noGrp="1"/>
          </p:cNvSpPr>
          <p:nvPr>
            <p:ph type="sldNum" sz="quarter" idx="10"/>
          </p:nvPr>
        </p:nvSpPr>
        <p:spPr/>
        <p:txBody>
          <a:bodyPr/>
          <a:lstStyle/>
          <a:p>
            <a:r>
              <a:rPr lang="en-US" dirty="0" smtClean="0"/>
              <a:t>MIS Training Institute 	Section 3 - Page </a:t>
            </a:r>
            <a:fld id="{D80A9CF1-1EFF-449B-8C56-1B5CBF2272F1}" type="slidenum">
              <a:rPr lang="en-US" smtClean="0"/>
              <a:pPr/>
              <a:t>32</a:t>
            </a:fld>
            <a:r>
              <a:rPr lang="en-US" dirty="0" smtClean="0"/>
              <a:t>	OAF315 0713</a:t>
            </a:r>
          </a:p>
          <a:p>
            <a:r>
              <a:rPr lang="en-US" dirty="0" smtClean="0"/>
              <a:t>©Fraud Auditing, Inc.</a:t>
            </a:r>
            <a:endParaRPr lang="en-US" dirty="0"/>
          </a:p>
        </p:txBody>
      </p:sp>
      <p:sp>
        <p:nvSpPr>
          <p:cNvPr id="7" name="Header Placeholder 6"/>
          <p:cNvSpPr>
            <a:spLocks noGrp="1"/>
          </p:cNvSpPr>
          <p:nvPr>
            <p:ph type="hdr" sz="quarter" idx="11"/>
          </p:nvPr>
        </p:nvSpPr>
        <p:spPr/>
        <p:txBody>
          <a:bodyPr/>
          <a:lstStyle/>
          <a:p>
            <a:r>
              <a:rPr lang="en-US" dirty="0" smtClean="0"/>
              <a:t>How To Build a Data Mining Plan</a:t>
            </a:r>
            <a:endParaRPr lang="en-US" dirty="0"/>
          </a:p>
        </p:txBody>
      </p:sp>
    </p:spTree>
    <p:extLst>
      <p:ext uri="{BB962C8B-B14F-4D97-AF65-F5344CB8AC3E}">
        <p14:creationId xmlns:p14="http://schemas.microsoft.com/office/powerpoint/2010/main" val="3020245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17269" y="4416510"/>
            <a:ext cx="5731651" cy="4183221"/>
          </a:xfrm>
          <a:prstGeom prst="rect">
            <a:avLst/>
          </a:prstGeom>
        </p:spPr>
        <p:txBody>
          <a:bodyPr lIns="91723" tIns="45862" rIns="91723" bIns="45862"/>
          <a:lstStyle/>
          <a:p>
            <a:endParaRPr lang="en-US" dirty="0"/>
          </a:p>
        </p:txBody>
      </p:sp>
      <p:sp>
        <p:nvSpPr>
          <p:cNvPr id="6" name="Slide Number Placeholder 5"/>
          <p:cNvSpPr>
            <a:spLocks noGrp="1"/>
          </p:cNvSpPr>
          <p:nvPr>
            <p:ph type="sldNum" sz="quarter" idx="10"/>
          </p:nvPr>
        </p:nvSpPr>
        <p:spPr/>
        <p:txBody>
          <a:bodyPr/>
          <a:lstStyle/>
          <a:p>
            <a:r>
              <a:rPr lang="en-US" dirty="0" smtClean="0"/>
              <a:t>MIS Training Institute 	Section 3 - Page </a:t>
            </a:r>
            <a:fld id="{D80A9CF1-1EFF-449B-8C56-1B5CBF2272F1}" type="slidenum">
              <a:rPr lang="en-US" smtClean="0"/>
              <a:pPr/>
              <a:t>33</a:t>
            </a:fld>
            <a:r>
              <a:rPr lang="en-US" dirty="0" smtClean="0"/>
              <a:t>	OAF315 0713</a:t>
            </a:r>
          </a:p>
          <a:p>
            <a:r>
              <a:rPr lang="en-US" dirty="0" smtClean="0"/>
              <a:t>©Fraud Auditing, Inc.</a:t>
            </a:r>
            <a:endParaRPr lang="en-US" dirty="0"/>
          </a:p>
        </p:txBody>
      </p:sp>
      <p:sp>
        <p:nvSpPr>
          <p:cNvPr id="7" name="Header Placeholder 6"/>
          <p:cNvSpPr>
            <a:spLocks noGrp="1"/>
          </p:cNvSpPr>
          <p:nvPr>
            <p:ph type="hdr" sz="quarter" idx="11"/>
          </p:nvPr>
        </p:nvSpPr>
        <p:spPr/>
        <p:txBody>
          <a:bodyPr/>
          <a:lstStyle/>
          <a:p>
            <a:r>
              <a:rPr lang="en-US" dirty="0" smtClean="0"/>
              <a:t>How To Build a Data Mining Plan</a:t>
            </a:r>
            <a:endParaRPr lang="en-US" dirty="0"/>
          </a:p>
        </p:txBody>
      </p:sp>
    </p:spTree>
    <p:extLst>
      <p:ext uri="{BB962C8B-B14F-4D97-AF65-F5344CB8AC3E}">
        <p14:creationId xmlns:p14="http://schemas.microsoft.com/office/powerpoint/2010/main" val="395151399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676" y="4416509"/>
            <a:ext cx="5607050" cy="4183221"/>
          </a:xfrm>
          <a:prstGeom prst="rect">
            <a:avLst/>
          </a:prstGeom>
        </p:spPr>
        <p:txBody>
          <a:bodyPr lIns="91723" tIns="45862" rIns="91723" bIns="45862"/>
          <a:lstStyle/>
          <a:p>
            <a:endParaRPr lang="en-US" dirty="0"/>
          </a:p>
        </p:txBody>
      </p:sp>
      <p:sp>
        <p:nvSpPr>
          <p:cNvPr id="6" name="Slide Number Placeholder 5"/>
          <p:cNvSpPr>
            <a:spLocks noGrp="1"/>
          </p:cNvSpPr>
          <p:nvPr>
            <p:ph type="sldNum" sz="quarter" idx="10"/>
          </p:nvPr>
        </p:nvSpPr>
        <p:spPr/>
        <p:txBody>
          <a:bodyPr/>
          <a:lstStyle/>
          <a:p>
            <a:r>
              <a:rPr lang="en-US" dirty="0" smtClean="0"/>
              <a:t>MIS Training Institute 	Section 2 - Page </a:t>
            </a:r>
            <a:fld id="{D80A9CF1-1EFF-449B-8C56-1B5CBF2272F1}" type="slidenum">
              <a:rPr lang="en-US" smtClean="0"/>
              <a:pPr/>
              <a:t>34</a:t>
            </a:fld>
            <a:r>
              <a:rPr lang="en-US" dirty="0" smtClean="0"/>
              <a:t>	OAF315 0713</a:t>
            </a:r>
          </a:p>
          <a:p>
            <a:r>
              <a:rPr lang="en-US" dirty="0" smtClean="0"/>
              <a:t>©Fraud Auditing, Inc.</a:t>
            </a:r>
            <a:endParaRPr lang="en-US" dirty="0"/>
          </a:p>
        </p:txBody>
      </p:sp>
      <p:sp>
        <p:nvSpPr>
          <p:cNvPr id="7" name="Header Placeholder 6"/>
          <p:cNvSpPr>
            <a:spLocks noGrp="1"/>
          </p:cNvSpPr>
          <p:nvPr>
            <p:ph type="hdr" sz="quarter" idx="11"/>
          </p:nvPr>
        </p:nvSpPr>
        <p:spPr/>
        <p:txBody>
          <a:bodyPr/>
          <a:lstStyle/>
          <a:p>
            <a:r>
              <a:rPr lang="en-US" dirty="0" smtClean="0"/>
              <a:t>FRAUD DATA ANALYTICS STRATEGIES</a:t>
            </a:r>
            <a:endParaRPr lang="en-US" dirty="0"/>
          </a:p>
        </p:txBody>
      </p:sp>
    </p:spTree>
    <p:extLst>
      <p:ext uri="{BB962C8B-B14F-4D97-AF65-F5344CB8AC3E}">
        <p14:creationId xmlns:p14="http://schemas.microsoft.com/office/powerpoint/2010/main" val="230751267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675" y="4473575"/>
            <a:ext cx="5607050" cy="3660775"/>
          </a:xfrm>
          <a:prstGeom prst="rect">
            <a:avLst/>
          </a:prstGeom>
        </p:spPr>
        <p:txBody>
          <a:bodyPr/>
          <a:lstStyle/>
          <a:p>
            <a:endParaRPr lang="en-US" dirty="0"/>
          </a:p>
        </p:txBody>
      </p:sp>
      <p:sp>
        <p:nvSpPr>
          <p:cNvPr id="4" name="Slide Number Placeholder 3"/>
          <p:cNvSpPr>
            <a:spLocks noGrp="1"/>
          </p:cNvSpPr>
          <p:nvPr>
            <p:ph type="sldNum" sz="quarter" idx="10"/>
          </p:nvPr>
        </p:nvSpPr>
        <p:spPr/>
        <p:txBody>
          <a:bodyPr/>
          <a:lstStyle/>
          <a:p>
            <a:pPr>
              <a:tabLst>
                <a:tab pos="3446000" algn="ctr"/>
                <a:tab pos="5847371" algn="r"/>
              </a:tabLst>
            </a:pPr>
            <a:endParaRPr lang="en-US" kern="0" dirty="0" smtClean="0">
              <a:solidFill>
                <a:srgbClr val="000000"/>
              </a:solidFill>
            </a:endParaRPr>
          </a:p>
          <a:p>
            <a:pPr>
              <a:tabLst>
                <a:tab pos="3446000" algn="ctr"/>
                <a:tab pos="5847371" algn="r"/>
              </a:tabLst>
            </a:pPr>
            <a:r>
              <a:rPr lang="en-US" kern="0" dirty="0" smtClean="0">
                <a:solidFill>
                  <a:srgbClr val="000000"/>
                </a:solidFill>
              </a:rPr>
              <a:t>© </a:t>
            </a:r>
            <a:r>
              <a:rPr lang="en-US" kern="0" dirty="0" smtClean="0">
                <a:solidFill>
                  <a:srgbClr val="000000"/>
                </a:solidFill>
                <a:cs typeface="Times New Roman" pitchFamily="18" charset="0"/>
              </a:rPr>
              <a:t>Fraud Auditing, Inc.</a:t>
            </a:r>
            <a:r>
              <a:rPr lang="en-US" dirty="0" smtClean="0"/>
              <a:t>	Section 1 - Page </a:t>
            </a:r>
            <a:fld id="{D80A9CF1-1EFF-449B-8C56-1B5CBF2272F1}" type="slidenum">
              <a:rPr lang="en-US" smtClean="0"/>
              <a:pPr>
                <a:tabLst>
                  <a:tab pos="3446000" algn="ctr"/>
                  <a:tab pos="5847371" algn="r"/>
                </a:tabLst>
              </a:pPr>
              <a:t>35</a:t>
            </a:fld>
            <a:r>
              <a:rPr lang="en-US" dirty="0" smtClean="0"/>
              <a:t>	01/31/19</a:t>
            </a:r>
          </a:p>
          <a:p>
            <a:endParaRPr lang="en-US" dirty="0"/>
          </a:p>
        </p:txBody>
      </p:sp>
      <p:sp>
        <p:nvSpPr>
          <p:cNvPr id="5" name="Header Placeholder 4"/>
          <p:cNvSpPr>
            <a:spLocks noGrp="1"/>
          </p:cNvSpPr>
          <p:nvPr>
            <p:ph type="hdr" sz="quarter" idx="11"/>
          </p:nvPr>
        </p:nvSpPr>
        <p:spPr/>
        <p:txBody>
          <a:bodyPr/>
          <a:lstStyle/>
          <a:p>
            <a:pPr>
              <a:buFont typeface="Symbol" pitchFamily="18" charset="2"/>
              <a:buNone/>
            </a:pPr>
            <a:r>
              <a:rPr lang="en-US" dirty="0" smtClean="0"/>
              <a:t>USE OF FRAUD DATA ANALYTICS  TO UNCOVER FRAUD IN CORE BUSINESS SYSTEMS</a:t>
            </a:r>
            <a:endParaRPr lang="en-US" dirty="0"/>
          </a:p>
        </p:txBody>
      </p:sp>
    </p:spTree>
    <p:extLst>
      <p:ext uri="{BB962C8B-B14F-4D97-AF65-F5344CB8AC3E}">
        <p14:creationId xmlns:p14="http://schemas.microsoft.com/office/powerpoint/2010/main" val="4702313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6" name="Rectangle 2"/>
          <p:cNvSpPr>
            <a:spLocks noGrp="1" noRot="1" noChangeAspect="1" noChangeArrowheads="1" noTextEdit="1"/>
          </p:cNvSpPr>
          <p:nvPr>
            <p:ph type="sldImg"/>
          </p:nvPr>
        </p:nvSpPr>
        <p:spPr>
          <a:ln/>
        </p:spPr>
      </p:sp>
      <p:sp>
        <p:nvSpPr>
          <p:cNvPr id="125957" name="Rectangle 3"/>
          <p:cNvSpPr>
            <a:spLocks noGrp="1" noChangeArrowheads="1"/>
          </p:cNvSpPr>
          <p:nvPr>
            <p:ph type="body" idx="1"/>
          </p:nvPr>
        </p:nvSpPr>
        <p:spPr bwMode="auto">
          <a:xfrm>
            <a:off x="701676" y="4416509"/>
            <a:ext cx="5607050" cy="4183221"/>
          </a:xfrm>
          <a:prstGeom prst="rect">
            <a:avLst/>
          </a:prstGeom>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723" tIns="45862" rIns="91723" bIns="45862"/>
          <a:lstStyle/>
          <a:p>
            <a:endParaRPr lang="en-US" dirty="0" smtClean="0"/>
          </a:p>
        </p:txBody>
      </p:sp>
      <p:sp>
        <p:nvSpPr>
          <p:cNvPr id="2" name="Slide Number Placeholder 1"/>
          <p:cNvSpPr>
            <a:spLocks noGrp="1"/>
          </p:cNvSpPr>
          <p:nvPr>
            <p:ph type="sldNum" sz="quarter" idx="10"/>
          </p:nvPr>
        </p:nvSpPr>
        <p:spPr/>
        <p:txBody>
          <a:bodyPr/>
          <a:lstStyle/>
          <a:p>
            <a:r>
              <a:rPr lang="en-US" dirty="0" smtClean="0"/>
              <a:t>MIS Training Institute 	Section 1 - Page </a:t>
            </a:r>
            <a:fld id="{D80A9CF1-1EFF-449B-8C56-1B5CBF2272F1}" type="slidenum">
              <a:rPr lang="en-US" smtClean="0"/>
              <a:pPr/>
              <a:t>36</a:t>
            </a:fld>
            <a:r>
              <a:rPr lang="en-US" dirty="0" smtClean="0"/>
              <a:t>	OAF2010713</a:t>
            </a:r>
          </a:p>
          <a:p>
            <a:r>
              <a:rPr lang="en-US" dirty="0" smtClean="0"/>
              <a:t>©Fraud Auditing, Inc.</a:t>
            </a:r>
            <a:endParaRPr lang="en-US" dirty="0"/>
          </a:p>
        </p:txBody>
      </p:sp>
      <p:sp>
        <p:nvSpPr>
          <p:cNvPr id="3" name="Header Placeholder 2"/>
          <p:cNvSpPr>
            <a:spLocks noGrp="1"/>
          </p:cNvSpPr>
          <p:nvPr>
            <p:ph type="hdr" sz="quarter" idx="11"/>
          </p:nvPr>
        </p:nvSpPr>
        <p:spPr/>
        <p:txBody>
          <a:bodyPr/>
          <a:lstStyle/>
          <a:p>
            <a:r>
              <a:rPr lang="en-US" dirty="0" smtClean="0"/>
              <a:t>FRAUD DATA ANALYTICS STRATEGIES</a:t>
            </a:r>
            <a:endParaRPr lang="en-US" dirty="0"/>
          </a:p>
        </p:txBody>
      </p:sp>
    </p:spTree>
    <p:extLst>
      <p:ext uri="{BB962C8B-B14F-4D97-AF65-F5344CB8AC3E}">
        <p14:creationId xmlns:p14="http://schemas.microsoft.com/office/powerpoint/2010/main" val="46549938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675" y="4473575"/>
            <a:ext cx="5607050" cy="3660775"/>
          </a:xfrm>
          <a:prstGeom prst="rect">
            <a:avLst/>
          </a:prstGeom>
        </p:spPr>
        <p:txBody>
          <a:bodyPr/>
          <a:lstStyle/>
          <a:p>
            <a:endParaRPr lang="en-US" dirty="0"/>
          </a:p>
        </p:txBody>
      </p:sp>
      <p:sp>
        <p:nvSpPr>
          <p:cNvPr id="4" name="Slide Number Placeholder 3"/>
          <p:cNvSpPr>
            <a:spLocks noGrp="1"/>
          </p:cNvSpPr>
          <p:nvPr>
            <p:ph type="sldNum" sz="quarter" idx="10"/>
          </p:nvPr>
        </p:nvSpPr>
        <p:spPr/>
        <p:txBody>
          <a:bodyPr/>
          <a:lstStyle/>
          <a:p>
            <a:pPr>
              <a:tabLst>
                <a:tab pos="3446000" algn="ctr"/>
                <a:tab pos="5847371" algn="r"/>
              </a:tabLst>
            </a:pPr>
            <a:endParaRPr lang="en-US" kern="0" dirty="0" smtClean="0">
              <a:solidFill>
                <a:srgbClr val="000000"/>
              </a:solidFill>
            </a:endParaRPr>
          </a:p>
          <a:p>
            <a:pPr>
              <a:tabLst>
                <a:tab pos="3446000" algn="ctr"/>
                <a:tab pos="5847371" algn="r"/>
              </a:tabLst>
            </a:pPr>
            <a:r>
              <a:rPr lang="en-US" kern="0" dirty="0" smtClean="0">
                <a:solidFill>
                  <a:srgbClr val="000000"/>
                </a:solidFill>
              </a:rPr>
              <a:t>© </a:t>
            </a:r>
            <a:r>
              <a:rPr lang="en-US" kern="0" dirty="0" smtClean="0">
                <a:solidFill>
                  <a:srgbClr val="000000"/>
                </a:solidFill>
                <a:cs typeface="Times New Roman" pitchFamily="18" charset="0"/>
              </a:rPr>
              <a:t>Fraud Auditing, Inc.</a:t>
            </a:r>
            <a:r>
              <a:rPr lang="en-US" dirty="0" smtClean="0"/>
              <a:t>	Section 1 - Page </a:t>
            </a:r>
            <a:fld id="{D80A9CF1-1EFF-449B-8C56-1B5CBF2272F1}" type="slidenum">
              <a:rPr lang="en-US" smtClean="0"/>
              <a:pPr>
                <a:tabLst>
                  <a:tab pos="3446000" algn="ctr"/>
                  <a:tab pos="5847371" algn="r"/>
                </a:tabLst>
              </a:pPr>
              <a:t>40</a:t>
            </a:fld>
            <a:r>
              <a:rPr lang="en-US" dirty="0" smtClean="0"/>
              <a:t>	01/31/19</a:t>
            </a:r>
          </a:p>
          <a:p>
            <a:endParaRPr lang="en-US" dirty="0"/>
          </a:p>
        </p:txBody>
      </p:sp>
      <p:sp>
        <p:nvSpPr>
          <p:cNvPr id="5" name="Header Placeholder 4"/>
          <p:cNvSpPr>
            <a:spLocks noGrp="1"/>
          </p:cNvSpPr>
          <p:nvPr>
            <p:ph type="hdr" sz="quarter" idx="11"/>
          </p:nvPr>
        </p:nvSpPr>
        <p:spPr/>
        <p:txBody>
          <a:bodyPr/>
          <a:lstStyle/>
          <a:p>
            <a:pPr>
              <a:buFont typeface="Symbol" pitchFamily="18" charset="2"/>
              <a:buNone/>
            </a:pPr>
            <a:r>
              <a:rPr lang="en-US" dirty="0" smtClean="0"/>
              <a:t>USE OF FRAUD DATA ANALYTICS  TO UNCOVER FRAUD IN CORE BUSINESS SYSTEMS</a:t>
            </a:r>
            <a:endParaRPr lang="en-US" dirty="0"/>
          </a:p>
        </p:txBody>
      </p:sp>
    </p:spTree>
    <p:extLst>
      <p:ext uri="{BB962C8B-B14F-4D97-AF65-F5344CB8AC3E}">
        <p14:creationId xmlns:p14="http://schemas.microsoft.com/office/powerpoint/2010/main" val="155717951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675" y="4473575"/>
            <a:ext cx="5607050" cy="3660775"/>
          </a:xfrm>
          <a:prstGeom prst="rect">
            <a:avLst/>
          </a:prstGeom>
        </p:spPr>
        <p:txBody>
          <a:bodyPr/>
          <a:lstStyle/>
          <a:p>
            <a:endParaRPr lang="en-US" dirty="0"/>
          </a:p>
        </p:txBody>
      </p:sp>
      <p:sp>
        <p:nvSpPr>
          <p:cNvPr id="4" name="Slide Number Placeholder 3"/>
          <p:cNvSpPr>
            <a:spLocks noGrp="1"/>
          </p:cNvSpPr>
          <p:nvPr>
            <p:ph type="sldNum" sz="quarter" idx="10"/>
          </p:nvPr>
        </p:nvSpPr>
        <p:spPr/>
        <p:txBody>
          <a:bodyPr/>
          <a:lstStyle/>
          <a:p>
            <a:pPr>
              <a:tabLst>
                <a:tab pos="3446000" algn="ctr"/>
                <a:tab pos="5847371" algn="r"/>
              </a:tabLst>
            </a:pPr>
            <a:endParaRPr lang="en-US" kern="0" dirty="0" smtClean="0">
              <a:solidFill>
                <a:srgbClr val="000000"/>
              </a:solidFill>
            </a:endParaRPr>
          </a:p>
          <a:p>
            <a:pPr>
              <a:tabLst>
                <a:tab pos="3446000" algn="ctr"/>
                <a:tab pos="5847371" algn="r"/>
              </a:tabLst>
            </a:pPr>
            <a:r>
              <a:rPr lang="en-US" kern="0" dirty="0" smtClean="0">
                <a:solidFill>
                  <a:srgbClr val="000000"/>
                </a:solidFill>
              </a:rPr>
              <a:t>© </a:t>
            </a:r>
            <a:r>
              <a:rPr lang="en-US" kern="0" dirty="0" smtClean="0">
                <a:solidFill>
                  <a:srgbClr val="000000"/>
                </a:solidFill>
                <a:cs typeface="Times New Roman" pitchFamily="18" charset="0"/>
              </a:rPr>
              <a:t>Fraud Auditing, Inc.</a:t>
            </a:r>
            <a:r>
              <a:rPr lang="en-US" dirty="0" smtClean="0"/>
              <a:t>	Section 1 - Page </a:t>
            </a:r>
            <a:fld id="{D80A9CF1-1EFF-449B-8C56-1B5CBF2272F1}" type="slidenum">
              <a:rPr lang="en-US" smtClean="0"/>
              <a:pPr>
                <a:tabLst>
                  <a:tab pos="3446000" algn="ctr"/>
                  <a:tab pos="5847371" algn="r"/>
                </a:tabLst>
              </a:pPr>
              <a:t>41</a:t>
            </a:fld>
            <a:r>
              <a:rPr lang="en-US" dirty="0" smtClean="0"/>
              <a:t>	01/31/19</a:t>
            </a:r>
          </a:p>
          <a:p>
            <a:endParaRPr lang="en-US" dirty="0"/>
          </a:p>
        </p:txBody>
      </p:sp>
      <p:sp>
        <p:nvSpPr>
          <p:cNvPr id="5" name="Header Placeholder 4"/>
          <p:cNvSpPr>
            <a:spLocks noGrp="1"/>
          </p:cNvSpPr>
          <p:nvPr>
            <p:ph type="hdr" sz="quarter" idx="11"/>
          </p:nvPr>
        </p:nvSpPr>
        <p:spPr/>
        <p:txBody>
          <a:bodyPr/>
          <a:lstStyle/>
          <a:p>
            <a:pPr>
              <a:buFont typeface="Symbol" pitchFamily="18" charset="2"/>
              <a:buNone/>
            </a:pPr>
            <a:r>
              <a:rPr lang="en-US" dirty="0" smtClean="0"/>
              <a:t>USE OF FRAUD DATA ANALYTICS  TO UNCOVER FRAUD IN CORE BUSINESS SYSTEMS</a:t>
            </a:r>
            <a:endParaRPr lang="en-US" dirty="0"/>
          </a:p>
        </p:txBody>
      </p:sp>
    </p:spTree>
    <p:extLst>
      <p:ext uri="{BB962C8B-B14F-4D97-AF65-F5344CB8AC3E}">
        <p14:creationId xmlns:p14="http://schemas.microsoft.com/office/powerpoint/2010/main" val="368048706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675" y="4473575"/>
            <a:ext cx="5607050" cy="3660775"/>
          </a:xfrm>
          <a:prstGeom prst="rect">
            <a:avLst/>
          </a:prstGeom>
        </p:spPr>
        <p:txBody>
          <a:bodyPr/>
          <a:lstStyle/>
          <a:p>
            <a:endParaRPr lang="en-US" dirty="0"/>
          </a:p>
        </p:txBody>
      </p:sp>
      <p:sp>
        <p:nvSpPr>
          <p:cNvPr id="4" name="Slide Number Placeholder 3"/>
          <p:cNvSpPr>
            <a:spLocks noGrp="1"/>
          </p:cNvSpPr>
          <p:nvPr>
            <p:ph type="sldNum" sz="quarter" idx="10"/>
          </p:nvPr>
        </p:nvSpPr>
        <p:spPr/>
        <p:txBody>
          <a:bodyPr/>
          <a:lstStyle/>
          <a:p>
            <a:pPr>
              <a:tabLst>
                <a:tab pos="3446000" algn="ctr"/>
                <a:tab pos="5847371" algn="r"/>
              </a:tabLst>
            </a:pPr>
            <a:endParaRPr lang="en-US" kern="0" dirty="0" smtClean="0">
              <a:solidFill>
                <a:srgbClr val="000000"/>
              </a:solidFill>
            </a:endParaRPr>
          </a:p>
          <a:p>
            <a:pPr>
              <a:tabLst>
                <a:tab pos="3446000" algn="ctr"/>
                <a:tab pos="5847371" algn="r"/>
              </a:tabLst>
            </a:pPr>
            <a:r>
              <a:rPr lang="en-US" kern="0" dirty="0" smtClean="0">
                <a:solidFill>
                  <a:srgbClr val="000000"/>
                </a:solidFill>
              </a:rPr>
              <a:t>© </a:t>
            </a:r>
            <a:r>
              <a:rPr lang="en-US" kern="0" dirty="0" smtClean="0">
                <a:solidFill>
                  <a:srgbClr val="000000"/>
                </a:solidFill>
                <a:cs typeface="Times New Roman" pitchFamily="18" charset="0"/>
              </a:rPr>
              <a:t>Fraud Auditing, Inc.</a:t>
            </a:r>
            <a:r>
              <a:rPr lang="en-US" dirty="0" smtClean="0"/>
              <a:t>	Section 1 - Page </a:t>
            </a:r>
            <a:fld id="{D80A9CF1-1EFF-449B-8C56-1B5CBF2272F1}" type="slidenum">
              <a:rPr lang="en-US" smtClean="0"/>
              <a:pPr>
                <a:tabLst>
                  <a:tab pos="3446000" algn="ctr"/>
                  <a:tab pos="5847371" algn="r"/>
                </a:tabLst>
              </a:pPr>
              <a:t>42</a:t>
            </a:fld>
            <a:r>
              <a:rPr lang="en-US" dirty="0" smtClean="0"/>
              <a:t>	01/31/19</a:t>
            </a:r>
          </a:p>
          <a:p>
            <a:endParaRPr lang="en-US" dirty="0"/>
          </a:p>
        </p:txBody>
      </p:sp>
      <p:sp>
        <p:nvSpPr>
          <p:cNvPr id="5" name="Header Placeholder 4"/>
          <p:cNvSpPr>
            <a:spLocks noGrp="1"/>
          </p:cNvSpPr>
          <p:nvPr>
            <p:ph type="hdr" sz="quarter" idx="11"/>
          </p:nvPr>
        </p:nvSpPr>
        <p:spPr/>
        <p:txBody>
          <a:bodyPr/>
          <a:lstStyle/>
          <a:p>
            <a:pPr>
              <a:buFont typeface="Symbol" pitchFamily="18" charset="2"/>
              <a:buNone/>
            </a:pPr>
            <a:r>
              <a:rPr lang="en-US" dirty="0" smtClean="0"/>
              <a:t>USE OF FRAUD DATA ANALYTICS  TO UNCOVER FRAUD IN CORE BUSINESS SYSTEMS</a:t>
            </a:r>
            <a:endParaRPr lang="en-US" dirty="0"/>
          </a:p>
        </p:txBody>
      </p:sp>
    </p:spTree>
    <p:extLst>
      <p:ext uri="{BB962C8B-B14F-4D97-AF65-F5344CB8AC3E}">
        <p14:creationId xmlns:p14="http://schemas.microsoft.com/office/powerpoint/2010/main" val="98427268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675" y="4473575"/>
            <a:ext cx="5607050" cy="3660775"/>
          </a:xfrm>
          <a:prstGeom prst="rect">
            <a:avLst/>
          </a:prstGeom>
        </p:spPr>
        <p:txBody>
          <a:bodyPr/>
          <a:lstStyle/>
          <a:p>
            <a:endParaRPr lang="en-US" dirty="0"/>
          </a:p>
        </p:txBody>
      </p:sp>
      <p:sp>
        <p:nvSpPr>
          <p:cNvPr id="4" name="Slide Number Placeholder 3"/>
          <p:cNvSpPr>
            <a:spLocks noGrp="1"/>
          </p:cNvSpPr>
          <p:nvPr>
            <p:ph type="sldNum" sz="quarter" idx="10"/>
          </p:nvPr>
        </p:nvSpPr>
        <p:spPr/>
        <p:txBody>
          <a:bodyPr/>
          <a:lstStyle/>
          <a:p>
            <a:pPr>
              <a:tabLst>
                <a:tab pos="3446000" algn="ctr"/>
                <a:tab pos="5847371" algn="r"/>
              </a:tabLst>
            </a:pPr>
            <a:endParaRPr lang="en-US" kern="0" dirty="0" smtClean="0">
              <a:solidFill>
                <a:srgbClr val="000000"/>
              </a:solidFill>
            </a:endParaRPr>
          </a:p>
          <a:p>
            <a:pPr>
              <a:tabLst>
                <a:tab pos="3446000" algn="ctr"/>
                <a:tab pos="5847371" algn="r"/>
              </a:tabLst>
            </a:pPr>
            <a:r>
              <a:rPr lang="en-US" kern="0" dirty="0" smtClean="0">
                <a:solidFill>
                  <a:srgbClr val="000000"/>
                </a:solidFill>
              </a:rPr>
              <a:t>© </a:t>
            </a:r>
            <a:r>
              <a:rPr lang="en-US" kern="0" dirty="0" smtClean="0">
                <a:solidFill>
                  <a:srgbClr val="000000"/>
                </a:solidFill>
                <a:cs typeface="Times New Roman" pitchFamily="18" charset="0"/>
              </a:rPr>
              <a:t>Fraud Auditing, Inc.</a:t>
            </a:r>
            <a:r>
              <a:rPr lang="en-US" dirty="0" smtClean="0"/>
              <a:t>	Section 1 - Page </a:t>
            </a:r>
            <a:fld id="{D80A9CF1-1EFF-449B-8C56-1B5CBF2272F1}" type="slidenum">
              <a:rPr lang="en-US" smtClean="0"/>
              <a:pPr>
                <a:tabLst>
                  <a:tab pos="3446000" algn="ctr"/>
                  <a:tab pos="5847371" algn="r"/>
                </a:tabLst>
              </a:pPr>
              <a:t>43</a:t>
            </a:fld>
            <a:r>
              <a:rPr lang="en-US" dirty="0" smtClean="0"/>
              <a:t>	01/31/19</a:t>
            </a:r>
          </a:p>
          <a:p>
            <a:endParaRPr lang="en-US" dirty="0"/>
          </a:p>
        </p:txBody>
      </p:sp>
      <p:sp>
        <p:nvSpPr>
          <p:cNvPr id="5" name="Header Placeholder 4"/>
          <p:cNvSpPr>
            <a:spLocks noGrp="1"/>
          </p:cNvSpPr>
          <p:nvPr>
            <p:ph type="hdr" sz="quarter" idx="11"/>
          </p:nvPr>
        </p:nvSpPr>
        <p:spPr/>
        <p:txBody>
          <a:bodyPr/>
          <a:lstStyle/>
          <a:p>
            <a:pPr>
              <a:buFont typeface="Symbol" pitchFamily="18" charset="2"/>
              <a:buNone/>
            </a:pPr>
            <a:r>
              <a:rPr lang="en-US" dirty="0" smtClean="0"/>
              <a:t>USE OF FRAUD DATA ANALYTICS  TO UNCOVER FRAUD IN CORE BUSINESS SYSTEMS</a:t>
            </a:r>
            <a:endParaRPr lang="en-US" dirty="0"/>
          </a:p>
        </p:txBody>
      </p:sp>
    </p:spTree>
    <p:extLst>
      <p:ext uri="{BB962C8B-B14F-4D97-AF65-F5344CB8AC3E}">
        <p14:creationId xmlns:p14="http://schemas.microsoft.com/office/powerpoint/2010/main" val="417438190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675" y="4473575"/>
            <a:ext cx="5607050" cy="3660775"/>
          </a:xfrm>
          <a:prstGeom prst="rect">
            <a:avLst/>
          </a:prstGeom>
        </p:spPr>
        <p:txBody>
          <a:bodyPr/>
          <a:lstStyle/>
          <a:p>
            <a:endParaRPr lang="en-US" dirty="0"/>
          </a:p>
        </p:txBody>
      </p:sp>
      <p:sp>
        <p:nvSpPr>
          <p:cNvPr id="4" name="Slide Number Placeholder 3"/>
          <p:cNvSpPr>
            <a:spLocks noGrp="1"/>
          </p:cNvSpPr>
          <p:nvPr>
            <p:ph type="sldNum" sz="quarter" idx="10"/>
          </p:nvPr>
        </p:nvSpPr>
        <p:spPr/>
        <p:txBody>
          <a:bodyPr/>
          <a:lstStyle/>
          <a:p>
            <a:pPr>
              <a:tabLst>
                <a:tab pos="3446000" algn="ctr"/>
                <a:tab pos="5847371" algn="r"/>
              </a:tabLst>
            </a:pPr>
            <a:endParaRPr lang="en-US" kern="0" dirty="0" smtClean="0">
              <a:solidFill>
                <a:srgbClr val="000000"/>
              </a:solidFill>
            </a:endParaRPr>
          </a:p>
          <a:p>
            <a:pPr>
              <a:tabLst>
                <a:tab pos="3446000" algn="ctr"/>
                <a:tab pos="5847371" algn="r"/>
              </a:tabLst>
            </a:pPr>
            <a:r>
              <a:rPr lang="en-US" kern="0" dirty="0" smtClean="0">
                <a:solidFill>
                  <a:srgbClr val="000000"/>
                </a:solidFill>
              </a:rPr>
              <a:t>© </a:t>
            </a:r>
            <a:r>
              <a:rPr lang="en-US" kern="0" dirty="0" smtClean="0">
                <a:solidFill>
                  <a:srgbClr val="000000"/>
                </a:solidFill>
                <a:cs typeface="Times New Roman" pitchFamily="18" charset="0"/>
              </a:rPr>
              <a:t>Fraud Auditing, Inc.</a:t>
            </a:r>
            <a:r>
              <a:rPr lang="en-US" dirty="0" smtClean="0"/>
              <a:t>	Section 1 - Page </a:t>
            </a:r>
            <a:fld id="{D80A9CF1-1EFF-449B-8C56-1B5CBF2272F1}" type="slidenum">
              <a:rPr lang="en-US" smtClean="0"/>
              <a:pPr>
                <a:tabLst>
                  <a:tab pos="3446000" algn="ctr"/>
                  <a:tab pos="5847371" algn="r"/>
                </a:tabLst>
              </a:pPr>
              <a:t>44</a:t>
            </a:fld>
            <a:r>
              <a:rPr lang="en-US" dirty="0" smtClean="0"/>
              <a:t>	01/31/19</a:t>
            </a:r>
          </a:p>
          <a:p>
            <a:endParaRPr lang="en-US" dirty="0"/>
          </a:p>
        </p:txBody>
      </p:sp>
      <p:sp>
        <p:nvSpPr>
          <p:cNvPr id="5" name="Header Placeholder 4"/>
          <p:cNvSpPr>
            <a:spLocks noGrp="1"/>
          </p:cNvSpPr>
          <p:nvPr>
            <p:ph type="hdr" sz="quarter" idx="11"/>
          </p:nvPr>
        </p:nvSpPr>
        <p:spPr/>
        <p:txBody>
          <a:bodyPr/>
          <a:lstStyle/>
          <a:p>
            <a:pPr>
              <a:buFont typeface="Symbol" pitchFamily="18" charset="2"/>
              <a:buNone/>
            </a:pPr>
            <a:r>
              <a:rPr lang="en-US" dirty="0" smtClean="0"/>
              <a:t>USE OF FRAUD DATA ANALYTICS  TO UNCOVER FRAUD IN CORE BUSINESS SYSTEMS</a:t>
            </a:r>
            <a:endParaRPr lang="en-US" dirty="0"/>
          </a:p>
        </p:txBody>
      </p:sp>
    </p:spTree>
    <p:extLst>
      <p:ext uri="{BB962C8B-B14F-4D97-AF65-F5344CB8AC3E}">
        <p14:creationId xmlns:p14="http://schemas.microsoft.com/office/powerpoint/2010/main" val="133346628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675" y="4473575"/>
            <a:ext cx="5607050" cy="3660775"/>
          </a:xfrm>
          <a:prstGeom prst="rect">
            <a:avLst/>
          </a:prstGeom>
        </p:spPr>
        <p:txBody>
          <a:bodyPr/>
          <a:lstStyle/>
          <a:p>
            <a:endParaRPr lang="en-US" dirty="0"/>
          </a:p>
        </p:txBody>
      </p:sp>
      <p:sp>
        <p:nvSpPr>
          <p:cNvPr id="4" name="Slide Number Placeholder 3"/>
          <p:cNvSpPr>
            <a:spLocks noGrp="1"/>
          </p:cNvSpPr>
          <p:nvPr>
            <p:ph type="sldNum" sz="quarter" idx="10"/>
          </p:nvPr>
        </p:nvSpPr>
        <p:spPr/>
        <p:txBody>
          <a:bodyPr/>
          <a:lstStyle/>
          <a:p>
            <a:pPr>
              <a:tabLst>
                <a:tab pos="3446000" algn="ctr"/>
                <a:tab pos="5847371" algn="r"/>
              </a:tabLst>
            </a:pPr>
            <a:endParaRPr lang="en-US" kern="0" dirty="0" smtClean="0">
              <a:solidFill>
                <a:srgbClr val="000000"/>
              </a:solidFill>
            </a:endParaRPr>
          </a:p>
          <a:p>
            <a:pPr>
              <a:tabLst>
                <a:tab pos="3446000" algn="ctr"/>
                <a:tab pos="5847371" algn="r"/>
              </a:tabLst>
            </a:pPr>
            <a:r>
              <a:rPr lang="en-US" kern="0" dirty="0" smtClean="0">
                <a:solidFill>
                  <a:srgbClr val="000000"/>
                </a:solidFill>
              </a:rPr>
              <a:t>© </a:t>
            </a:r>
            <a:r>
              <a:rPr lang="en-US" kern="0" dirty="0" smtClean="0">
                <a:solidFill>
                  <a:srgbClr val="000000"/>
                </a:solidFill>
                <a:cs typeface="Times New Roman" pitchFamily="18" charset="0"/>
              </a:rPr>
              <a:t>Fraud Auditing, Inc.</a:t>
            </a:r>
            <a:r>
              <a:rPr lang="en-US" dirty="0" smtClean="0"/>
              <a:t>	Section 1 - Page </a:t>
            </a:r>
            <a:fld id="{D80A9CF1-1EFF-449B-8C56-1B5CBF2272F1}" type="slidenum">
              <a:rPr lang="en-US" smtClean="0"/>
              <a:pPr>
                <a:tabLst>
                  <a:tab pos="3446000" algn="ctr"/>
                  <a:tab pos="5847371" algn="r"/>
                </a:tabLst>
              </a:pPr>
              <a:t>45</a:t>
            </a:fld>
            <a:r>
              <a:rPr lang="en-US" dirty="0" smtClean="0"/>
              <a:t>	01/31/19</a:t>
            </a:r>
          </a:p>
          <a:p>
            <a:endParaRPr lang="en-US" dirty="0"/>
          </a:p>
        </p:txBody>
      </p:sp>
      <p:sp>
        <p:nvSpPr>
          <p:cNvPr id="5" name="Header Placeholder 4"/>
          <p:cNvSpPr>
            <a:spLocks noGrp="1"/>
          </p:cNvSpPr>
          <p:nvPr>
            <p:ph type="hdr" sz="quarter" idx="11"/>
          </p:nvPr>
        </p:nvSpPr>
        <p:spPr/>
        <p:txBody>
          <a:bodyPr/>
          <a:lstStyle/>
          <a:p>
            <a:pPr>
              <a:buFont typeface="Symbol" pitchFamily="18" charset="2"/>
              <a:buNone/>
            </a:pPr>
            <a:r>
              <a:rPr lang="en-US" dirty="0" smtClean="0"/>
              <a:t>USE OF FRAUD DATA ANALYTICS  TO UNCOVER FRAUD IN CORE BUSINESS SYSTEMS</a:t>
            </a:r>
            <a:endParaRPr lang="en-US" dirty="0"/>
          </a:p>
        </p:txBody>
      </p:sp>
    </p:spTree>
    <p:extLst>
      <p:ext uri="{BB962C8B-B14F-4D97-AF65-F5344CB8AC3E}">
        <p14:creationId xmlns:p14="http://schemas.microsoft.com/office/powerpoint/2010/main" val="332763764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00075" y="639763"/>
            <a:ext cx="5927725" cy="4446587"/>
          </a:xfrm>
        </p:spPr>
      </p:sp>
      <p:sp>
        <p:nvSpPr>
          <p:cNvPr id="3" name="Notes Placeholder 2"/>
          <p:cNvSpPr>
            <a:spLocks noGrp="1"/>
          </p:cNvSpPr>
          <p:nvPr>
            <p:ph type="body" idx="1"/>
          </p:nvPr>
        </p:nvSpPr>
        <p:spPr>
          <a:xfrm>
            <a:off x="719225" y="4393137"/>
            <a:ext cx="5753796" cy="4161920"/>
          </a:xfrm>
          <a:prstGeom prst="rect">
            <a:avLst/>
          </a:prstGeom>
        </p:spPr>
        <p:txBody>
          <a:bodyPr lIns="92503" tIns="46251" rIns="92503" bIns="46251"/>
          <a:lstStyle/>
          <a:p>
            <a:endParaRPr lang="en-US" dirty="0"/>
          </a:p>
        </p:txBody>
      </p:sp>
      <p:sp>
        <p:nvSpPr>
          <p:cNvPr id="4" name="Header Placeholder 3"/>
          <p:cNvSpPr>
            <a:spLocks noGrp="1"/>
          </p:cNvSpPr>
          <p:nvPr>
            <p:ph type="hdr" sz="quarter" idx="10"/>
          </p:nvPr>
        </p:nvSpPr>
        <p:spPr/>
        <p:txBody>
          <a:bodyPr/>
          <a:lstStyle/>
          <a:p>
            <a:r>
              <a:rPr lang="en-US" dirty="0"/>
              <a:t>Disbursement Fraud</a:t>
            </a:r>
          </a:p>
        </p:txBody>
      </p:sp>
      <p:sp>
        <p:nvSpPr>
          <p:cNvPr id="5" name="Slide Number Placeholder 4"/>
          <p:cNvSpPr>
            <a:spLocks noGrp="1"/>
          </p:cNvSpPr>
          <p:nvPr>
            <p:ph type="sldNum" sz="quarter" idx="11"/>
          </p:nvPr>
        </p:nvSpPr>
        <p:spPr/>
        <p:txBody>
          <a:bodyPr/>
          <a:lstStyle/>
          <a:p>
            <a:r>
              <a:rPr lang="en-US" dirty="0"/>
              <a:t>MIS Training Institute 	Section 6 - Page </a:t>
            </a:r>
            <a:fld id="{D80A9CF1-1EFF-449B-8C56-1B5CBF2272F1}" type="slidenum">
              <a:rPr lang="en-US" smtClean="0"/>
              <a:pPr/>
              <a:t>48</a:t>
            </a:fld>
            <a:r>
              <a:rPr lang="en-US" dirty="0"/>
              <a:t>	OAF301 0413</a:t>
            </a:r>
          </a:p>
          <a:p>
            <a:r>
              <a:rPr lang="en-US" dirty="0"/>
              <a:t>©Fraud Auditing, Inc.</a:t>
            </a:r>
          </a:p>
        </p:txBody>
      </p:sp>
    </p:spTree>
    <p:extLst>
      <p:ext uri="{BB962C8B-B14F-4D97-AF65-F5344CB8AC3E}">
        <p14:creationId xmlns:p14="http://schemas.microsoft.com/office/powerpoint/2010/main" val="297877743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675" y="4473575"/>
            <a:ext cx="5607050" cy="3660775"/>
          </a:xfrm>
          <a:prstGeom prst="rect">
            <a:avLst/>
          </a:prstGeom>
        </p:spPr>
        <p:txBody>
          <a:bodyPr/>
          <a:lstStyle/>
          <a:p>
            <a:endParaRPr lang="en-US" dirty="0"/>
          </a:p>
        </p:txBody>
      </p:sp>
      <p:sp>
        <p:nvSpPr>
          <p:cNvPr id="4" name="Slide Number Placeholder 3"/>
          <p:cNvSpPr>
            <a:spLocks noGrp="1"/>
          </p:cNvSpPr>
          <p:nvPr>
            <p:ph type="sldNum" sz="quarter" idx="10"/>
          </p:nvPr>
        </p:nvSpPr>
        <p:spPr/>
        <p:txBody>
          <a:bodyPr/>
          <a:lstStyle/>
          <a:p>
            <a:pPr>
              <a:tabLst>
                <a:tab pos="3446000" algn="ctr"/>
                <a:tab pos="5847371" algn="r"/>
              </a:tabLst>
            </a:pPr>
            <a:endParaRPr lang="en-US" kern="0" dirty="0" smtClean="0">
              <a:solidFill>
                <a:srgbClr val="000000"/>
              </a:solidFill>
            </a:endParaRPr>
          </a:p>
          <a:p>
            <a:pPr>
              <a:tabLst>
                <a:tab pos="3446000" algn="ctr"/>
                <a:tab pos="5847371" algn="r"/>
              </a:tabLst>
            </a:pPr>
            <a:r>
              <a:rPr lang="en-US" kern="0" dirty="0" smtClean="0">
                <a:solidFill>
                  <a:srgbClr val="000000"/>
                </a:solidFill>
              </a:rPr>
              <a:t>© </a:t>
            </a:r>
            <a:r>
              <a:rPr lang="en-US" kern="0" dirty="0" smtClean="0">
                <a:solidFill>
                  <a:srgbClr val="000000"/>
                </a:solidFill>
                <a:cs typeface="Times New Roman" pitchFamily="18" charset="0"/>
              </a:rPr>
              <a:t>Fraud Auditing, Inc.</a:t>
            </a:r>
            <a:r>
              <a:rPr lang="en-US" dirty="0" smtClean="0"/>
              <a:t>	Section 1 - Page </a:t>
            </a:r>
            <a:fld id="{D80A9CF1-1EFF-449B-8C56-1B5CBF2272F1}" type="slidenum">
              <a:rPr lang="en-US" smtClean="0"/>
              <a:pPr>
                <a:tabLst>
                  <a:tab pos="3446000" algn="ctr"/>
                  <a:tab pos="5847371" algn="r"/>
                </a:tabLst>
              </a:pPr>
              <a:t>50</a:t>
            </a:fld>
            <a:r>
              <a:rPr lang="en-US" dirty="0" smtClean="0"/>
              <a:t>	01/31/19</a:t>
            </a:r>
          </a:p>
          <a:p>
            <a:endParaRPr lang="en-US" dirty="0"/>
          </a:p>
        </p:txBody>
      </p:sp>
      <p:sp>
        <p:nvSpPr>
          <p:cNvPr id="5" name="Header Placeholder 4"/>
          <p:cNvSpPr>
            <a:spLocks noGrp="1"/>
          </p:cNvSpPr>
          <p:nvPr>
            <p:ph type="hdr" sz="quarter" idx="11"/>
          </p:nvPr>
        </p:nvSpPr>
        <p:spPr/>
        <p:txBody>
          <a:bodyPr/>
          <a:lstStyle/>
          <a:p>
            <a:pPr>
              <a:buFont typeface="Symbol" pitchFamily="18" charset="2"/>
              <a:buNone/>
            </a:pPr>
            <a:r>
              <a:rPr lang="en-US" dirty="0" smtClean="0"/>
              <a:t>USE OF FRAUD DATA ANALYTICS  TO UNCOVER FRAUD IN CORE BUSINESS SYSTEMS</a:t>
            </a:r>
            <a:endParaRPr lang="en-US" dirty="0"/>
          </a:p>
        </p:txBody>
      </p:sp>
    </p:spTree>
    <p:extLst>
      <p:ext uri="{BB962C8B-B14F-4D97-AF65-F5344CB8AC3E}">
        <p14:creationId xmlns:p14="http://schemas.microsoft.com/office/powerpoint/2010/main" val="369477891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16619" y="4415790"/>
            <a:ext cx="5732949" cy="4183380"/>
          </a:xfrm>
          <a:prstGeom prst="rect">
            <a:avLst/>
          </a:prstGeom>
        </p:spPr>
        <p:txBody>
          <a:bodyPr lIns="91723" tIns="45862" rIns="91723" bIns="45862"/>
          <a:lstStyle/>
          <a:p>
            <a:endParaRPr lang="en-US" dirty="0"/>
          </a:p>
        </p:txBody>
      </p:sp>
      <p:sp>
        <p:nvSpPr>
          <p:cNvPr id="4" name="Slide Number Placeholder 3"/>
          <p:cNvSpPr>
            <a:spLocks noGrp="1"/>
          </p:cNvSpPr>
          <p:nvPr>
            <p:ph type="sldNum" sz="quarter" idx="10"/>
          </p:nvPr>
        </p:nvSpPr>
        <p:spPr/>
        <p:txBody>
          <a:bodyPr/>
          <a:lstStyle/>
          <a:p>
            <a:r>
              <a:rPr lang="en-US" dirty="0" smtClean="0"/>
              <a:t>MIS Training Institute 	Section 5 - Page </a:t>
            </a:r>
            <a:fld id="{D80A9CF1-1EFF-449B-8C56-1B5CBF2272F1}" type="slidenum">
              <a:rPr lang="en-US" smtClean="0"/>
              <a:pPr/>
              <a:t>51</a:t>
            </a:fld>
            <a:r>
              <a:rPr lang="en-US" dirty="0" smtClean="0"/>
              <a:t>	OAF315 0713</a:t>
            </a:r>
          </a:p>
          <a:p>
            <a:r>
              <a:rPr lang="en-US" dirty="0" smtClean="0"/>
              <a:t>©Fraud Auditing, Inc.</a:t>
            </a:r>
            <a:endParaRPr lang="en-US" dirty="0"/>
          </a:p>
        </p:txBody>
      </p:sp>
      <p:sp>
        <p:nvSpPr>
          <p:cNvPr id="5" name="Header Placeholder 4"/>
          <p:cNvSpPr>
            <a:spLocks noGrp="1"/>
          </p:cNvSpPr>
          <p:nvPr>
            <p:ph type="hdr" sz="quarter" idx="11"/>
          </p:nvPr>
        </p:nvSpPr>
        <p:spPr/>
        <p:txBody>
          <a:bodyPr/>
          <a:lstStyle/>
          <a:p>
            <a:r>
              <a:rPr lang="en-US" dirty="0" smtClean="0"/>
              <a:t>Data Mining for Shell Companies</a:t>
            </a:r>
            <a:endParaRPr lang="en-US" dirty="0"/>
          </a:p>
        </p:txBody>
      </p:sp>
    </p:spTree>
    <p:extLst>
      <p:ext uri="{BB962C8B-B14F-4D97-AF65-F5344CB8AC3E}">
        <p14:creationId xmlns:p14="http://schemas.microsoft.com/office/powerpoint/2010/main" val="255066997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675" y="4473575"/>
            <a:ext cx="5607050" cy="3660775"/>
          </a:xfrm>
          <a:prstGeom prst="rect">
            <a:avLst/>
          </a:prstGeom>
        </p:spPr>
        <p:txBody>
          <a:bodyPr/>
          <a:lstStyle/>
          <a:p>
            <a:endParaRPr lang="en-US" dirty="0"/>
          </a:p>
        </p:txBody>
      </p:sp>
      <p:sp>
        <p:nvSpPr>
          <p:cNvPr id="4" name="Slide Number Placeholder 3"/>
          <p:cNvSpPr>
            <a:spLocks noGrp="1"/>
          </p:cNvSpPr>
          <p:nvPr>
            <p:ph type="sldNum" sz="quarter" idx="10"/>
          </p:nvPr>
        </p:nvSpPr>
        <p:spPr/>
        <p:txBody>
          <a:bodyPr/>
          <a:lstStyle/>
          <a:p>
            <a:pPr>
              <a:tabLst>
                <a:tab pos="3446000" algn="ctr"/>
                <a:tab pos="5847371" algn="r"/>
              </a:tabLst>
            </a:pPr>
            <a:endParaRPr lang="en-US" kern="0" dirty="0" smtClean="0">
              <a:solidFill>
                <a:srgbClr val="000000"/>
              </a:solidFill>
            </a:endParaRPr>
          </a:p>
          <a:p>
            <a:pPr>
              <a:tabLst>
                <a:tab pos="3446000" algn="ctr"/>
                <a:tab pos="5847371" algn="r"/>
              </a:tabLst>
            </a:pPr>
            <a:r>
              <a:rPr lang="en-US" kern="0" dirty="0" smtClean="0">
                <a:solidFill>
                  <a:srgbClr val="000000"/>
                </a:solidFill>
              </a:rPr>
              <a:t>© </a:t>
            </a:r>
            <a:r>
              <a:rPr lang="en-US" kern="0" dirty="0" smtClean="0">
                <a:solidFill>
                  <a:srgbClr val="000000"/>
                </a:solidFill>
                <a:cs typeface="Times New Roman" pitchFamily="18" charset="0"/>
              </a:rPr>
              <a:t>Fraud Auditing, Inc.</a:t>
            </a:r>
            <a:r>
              <a:rPr lang="en-US" dirty="0" smtClean="0"/>
              <a:t>	Section 1 - Page </a:t>
            </a:r>
            <a:fld id="{D80A9CF1-1EFF-449B-8C56-1B5CBF2272F1}" type="slidenum">
              <a:rPr lang="en-US" smtClean="0"/>
              <a:pPr>
                <a:tabLst>
                  <a:tab pos="3446000" algn="ctr"/>
                  <a:tab pos="5847371" algn="r"/>
                </a:tabLst>
              </a:pPr>
              <a:t>52</a:t>
            </a:fld>
            <a:r>
              <a:rPr lang="en-US" dirty="0" smtClean="0"/>
              <a:t>	01/31/19</a:t>
            </a:r>
          </a:p>
          <a:p>
            <a:endParaRPr lang="en-US" dirty="0"/>
          </a:p>
        </p:txBody>
      </p:sp>
      <p:sp>
        <p:nvSpPr>
          <p:cNvPr id="5" name="Header Placeholder 4"/>
          <p:cNvSpPr>
            <a:spLocks noGrp="1"/>
          </p:cNvSpPr>
          <p:nvPr>
            <p:ph type="hdr" sz="quarter" idx="11"/>
          </p:nvPr>
        </p:nvSpPr>
        <p:spPr/>
        <p:txBody>
          <a:bodyPr/>
          <a:lstStyle/>
          <a:p>
            <a:pPr>
              <a:buFont typeface="Symbol" pitchFamily="18" charset="2"/>
              <a:buNone/>
            </a:pPr>
            <a:r>
              <a:rPr lang="en-US" dirty="0" smtClean="0"/>
              <a:t>USE OF FRAUD DATA ANALYTICS  TO UNCOVER FRAUD IN CORE BUSINESS SYSTEMS</a:t>
            </a:r>
            <a:endParaRPr lang="en-US" dirty="0"/>
          </a:p>
        </p:txBody>
      </p:sp>
    </p:spTree>
    <p:extLst>
      <p:ext uri="{BB962C8B-B14F-4D97-AF65-F5344CB8AC3E}">
        <p14:creationId xmlns:p14="http://schemas.microsoft.com/office/powerpoint/2010/main" val="137377609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675" y="4473575"/>
            <a:ext cx="5607050" cy="3660775"/>
          </a:xfrm>
          <a:prstGeom prst="rect">
            <a:avLst/>
          </a:prstGeom>
        </p:spPr>
        <p:txBody>
          <a:bodyPr/>
          <a:lstStyle/>
          <a:p>
            <a:endParaRPr lang="en-US" dirty="0"/>
          </a:p>
        </p:txBody>
      </p:sp>
      <p:sp>
        <p:nvSpPr>
          <p:cNvPr id="4" name="Slide Number Placeholder 3"/>
          <p:cNvSpPr>
            <a:spLocks noGrp="1"/>
          </p:cNvSpPr>
          <p:nvPr>
            <p:ph type="sldNum" sz="quarter" idx="10"/>
          </p:nvPr>
        </p:nvSpPr>
        <p:spPr/>
        <p:txBody>
          <a:bodyPr/>
          <a:lstStyle/>
          <a:p>
            <a:pPr>
              <a:tabLst>
                <a:tab pos="3446000" algn="ctr"/>
                <a:tab pos="5847371" algn="r"/>
              </a:tabLst>
            </a:pPr>
            <a:endParaRPr lang="en-US" kern="0" dirty="0" smtClean="0">
              <a:solidFill>
                <a:srgbClr val="000000"/>
              </a:solidFill>
            </a:endParaRPr>
          </a:p>
          <a:p>
            <a:pPr>
              <a:tabLst>
                <a:tab pos="3446000" algn="ctr"/>
                <a:tab pos="5847371" algn="r"/>
              </a:tabLst>
            </a:pPr>
            <a:r>
              <a:rPr lang="en-US" kern="0" dirty="0" smtClean="0">
                <a:solidFill>
                  <a:srgbClr val="000000"/>
                </a:solidFill>
              </a:rPr>
              <a:t>© </a:t>
            </a:r>
            <a:r>
              <a:rPr lang="en-US" kern="0" dirty="0" smtClean="0">
                <a:solidFill>
                  <a:srgbClr val="000000"/>
                </a:solidFill>
                <a:cs typeface="Times New Roman" pitchFamily="18" charset="0"/>
              </a:rPr>
              <a:t>Fraud Auditing, Inc.</a:t>
            </a:r>
            <a:r>
              <a:rPr lang="en-US" dirty="0" smtClean="0"/>
              <a:t>	Section 1 - Page </a:t>
            </a:r>
            <a:fld id="{D80A9CF1-1EFF-449B-8C56-1B5CBF2272F1}" type="slidenum">
              <a:rPr lang="en-US" smtClean="0"/>
              <a:pPr>
                <a:tabLst>
                  <a:tab pos="3446000" algn="ctr"/>
                  <a:tab pos="5847371" algn="r"/>
                </a:tabLst>
              </a:pPr>
              <a:t>53</a:t>
            </a:fld>
            <a:r>
              <a:rPr lang="en-US" dirty="0" smtClean="0"/>
              <a:t>	01/31/19</a:t>
            </a:r>
          </a:p>
          <a:p>
            <a:endParaRPr lang="en-US" dirty="0"/>
          </a:p>
        </p:txBody>
      </p:sp>
      <p:sp>
        <p:nvSpPr>
          <p:cNvPr id="5" name="Header Placeholder 4"/>
          <p:cNvSpPr>
            <a:spLocks noGrp="1"/>
          </p:cNvSpPr>
          <p:nvPr>
            <p:ph type="hdr" sz="quarter" idx="11"/>
          </p:nvPr>
        </p:nvSpPr>
        <p:spPr/>
        <p:txBody>
          <a:bodyPr/>
          <a:lstStyle/>
          <a:p>
            <a:pPr>
              <a:buFont typeface="Symbol" pitchFamily="18" charset="2"/>
              <a:buNone/>
            </a:pPr>
            <a:r>
              <a:rPr lang="en-US" dirty="0" smtClean="0"/>
              <a:t>USE OF FRAUD DATA ANALYTICS  TO UNCOVER FRAUD IN CORE BUSINESS SYSTEMS</a:t>
            </a:r>
            <a:endParaRPr lang="en-US" dirty="0"/>
          </a:p>
        </p:txBody>
      </p:sp>
    </p:spTree>
    <p:extLst>
      <p:ext uri="{BB962C8B-B14F-4D97-AF65-F5344CB8AC3E}">
        <p14:creationId xmlns:p14="http://schemas.microsoft.com/office/powerpoint/2010/main" val="43453231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675" y="4473575"/>
            <a:ext cx="5607050" cy="3660775"/>
          </a:xfrm>
          <a:prstGeom prst="rect">
            <a:avLst/>
          </a:prstGeom>
        </p:spPr>
        <p:txBody>
          <a:bodyPr/>
          <a:lstStyle/>
          <a:p>
            <a:endParaRPr lang="en-US" dirty="0"/>
          </a:p>
        </p:txBody>
      </p:sp>
      <p:sp>
        <p:nvSpPr>
          <p:cNvPr id="4" name="Slide Number Placeholder 3"/>
          <p:cNvSpPr>
            <a:spLocks noGrp="1"/>
          </p:cNvSpPr>
          <p:nvPr>
            <p:ph type="sldNum" sz="quarter" idx="10"/>
          </p:nvPr>
        </p:nvSpPr>
        <p:spPr/>
        <p:txBody>
          <a:bodyPr/>
          <a:lstStyle/>
          <a:p>
            <a:pPr>
              <a:tabLst>
                <a:tab pos="3446000" algn="ctr"/>
                <a:tab pos="5847371" algn="r"/>
              </a:tabLst>
            </a:pPr>
            <a:endParaRPr lang="en-US" kern="0" dirty="0" smtClean="0">
              <a:solidFill>
                <a:srgbClr val="000000"/>
              </a:solidFill>
            </a:endParaRPr>
          </a:p>
          <a:p>
            <a:pPr>
              <a:tabLst>
                <a:tab pos="3446000" algn="ctr"/>
                <a:tab pos="5847371" algn="r"/>
              </a:tabLst>
            </a:pPr>
            <a:r>
              <a:rPr lang="en-US" kern="0" dirty="0" smtClean="0">
                <a:solidFill>
                  <a:srgbClr val="000000"/>
                </a:solidFill>
              </a:rPr>
              <a:t>© </a:t>
            </a:r>
            <a:r>
              <a:rPr lang="en-US" kern="0" dirty="0" smtClean="0">
                <a:solidFill>
                  <a:srgbClr val="000000"/>
                </a:solidFill>
                <a:cs typeface="Times New Roman" pitchFamily="18" charset="0"/>
              </a:rPr>
              <a:t>Fraud Auditing, Inc.</a:t>
            </a:r>
            <a:r>
              <a:rPr lang="en-US" dirty="0" smtClean="0"/>
              <a:t>	Section 1 - Page </a:t>
            </a:r>
            <a:fld id="{D80A9CF1-1EFF-449B-8C56-1B5CBF2272F1}" type="slidenum">
              <a:rPr lang="en-US" smtClean="0"/>
              <a:pPr>
                <a:tabLst>
                  <a:tab pos="3446000" algn="ctr"/>
                  <a:tab pos="5847371" algn="r"/>
                </a:tabLst>
              </a:pPr>
              <a:t>56</a:t>
            </a:fld>
            <a:r>
              <a:rPr lang="en-US" dirty="0" smtClean="0"/>
              <a:t>	01/31/19</a:t>
            </a:r>
          </a:p>
          <a:p>
            <a:endParaRPr lang="en-US" dirty="0"/>
          </a:p>
        </p:txBody>
      </p:sp>
      <p:sp>
        <p:nvSpPr>
          <p:cNvPr id="5" name="Header Placeholder 4"/>
          <p:cNvSpPr>
            <a:spLocks noGrp="1"/>
          </p:cNvSpPr>
          <p:nvPr>
            <p:ph type="hdr" sz="quarter" idx="11"/>
          </p:nvPr>
        </p:nvSpPr>
        <p:spPr/>
        <p:txBody>
          <a:bodyPr/>
          <a:lstStyle/>
          <a:p>
            <a:pPr>
              <a:buFont typeface="Symbol" pitchFamily="18" charset="2"/>
              <a:buNone/>
            </a:pPr>
            <a:r>
              <a:rPr lang="en-US" dirty="0" smtClean="0"/>
              <a:t>USE OF FRAUD DATA ANALYTICS  TO UNCOVER FRAUD IN CORE BUSINESS SYSTEMS</a:t>
            </a:r>
            <a:endParaRPr lang="en-US" dirty="0"/>
          </a:p>
        </p:txBody>
      </p:sp>
    </p:spTree>
    <p:extLst>
      <p:ext uri="{BB962C8B-B14F-4D97-AF65-F5344CB8AC3E}">
        <p14:creationId xmlns:p14="http://schemas.microsoft.com/office/powerpoint/2010/main" val="237422557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29891" y="4375149"/>
            <a:ext cx="5839114" cy="4144878"/>
          </a:xfrm>
          <a:prstGeom prst="rect">
            <a:avLst/>
          </a:prstGeom>
        </p:spPr>
        <p:txBody>
          <a:bodyPr lIns="91147" tIns="45574" rIns="91147" bIns="45574"/>
          <a:lstStyle/>
          <a:p>
            <a:endParaRPr lang="en-US" dirty="0"/>
          </a:p>
        </p:txBody>
      </p:sp>
      <p:sp>
        <p:nvSpPr>
          <p:cNvPr id="4" name="Header Placeholder 3"/>
          <p:cNvSpPr>
            <a:spLocks noGrp="1"/>
          </p:cNvSpPr>
          <p:nvPr>
            <p:ph type="hdr" sz="quarter" idx="10"/>
          </p:nvPr>
        </p:nvSpPr>
        <p:spPr/>
        <p:txBody>
          <a:bodyPr/>
          <a:lstStyle/>
          <a:p>
            <a:r>
              <a:rPr lang="en-US" dirty="0" smtClean="0"/>
              <a:t>Disbursement Fraud</a:t>
            </a:r>
            <a:endParaRPr lang="en-US" dirty="0"/>
          </a:p>
        </p:txBody>
      </p:sp>
      <p:sp>
        <p:nvSpPr>
          <p:cNvPr id="5" name="Slide Number Placeholder 4"/>
          <p:cNvSpPr>
            <a:spLocks noGrp="1"/>
          </p:cNvSpPr>
          <p:nvPr>
            <p:ph type="sldNum" sz="quarter" idx="11"/>
          </p:nvPr>
        </p:nvSpPr>
        <p:spPr/>
        <p:txBody>
          <a:bodyPr/>
          <a:lstStyle/>
          <a:p>
            <a:r>
              <a:rPr lang="en-US" dirty="0" smtClean="0"/>
              <a:t>MIS Training Institute 	Section 6 - Page </a:t>
            </a:r>
            <a:fld id="{D80A9CF1-1EFF-449B-8C56-1B5CBF2272F1}" type="slidenum">
              <a:rPr lang="en-US" smtClean="0"/>
              <a:pPr/>
              <a:t>57</a:t>
            </a:fld>
            <a:r>
              <a:rPr lang="en-US" dirty="0" smtClean="0"/>
              <a:t>	OAF301 0413</a:t>
            </a:r>
          </a:p>
          <a:p>
            <a:r>
              <a:rPr lang="en-US" dirty="0" smtClean="0"/>
              <a:t>©Fraud Auditing, Inc.</a:t>
            </a:r>
            <a:endParaRPr lang="en-US" dirty="0"/>
          </a:p>
        </p:txBody>
      </p:sp>
    </p:spTree>
    <p:extLst>
      <p:ext uri="{BB962C8B-B14F-4D97-AF65-F5344CB8AC3E}">
        <p14:creationId xmlns:p14="http://schemas.microsoft.com/office/powerpoint/2010/main" val="2516011590"/>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14670" y="4404443"/>
            <a:ext cx="5710885" cy="4171791"/>
          </a:xfrm>
          <a:prstGeom prst="rect">
            <a:avLst/>
          </a:prstGeom>
        </p:spPr>
        <p:txBody>
          <a:bodyPr/>
          <a:lstStyle/>
          <a:p>
            <a:endParaRPr lang="en-US" dirty="0"/>
          </a:p>
        </p:txBody>
      </p:sp>
      <p:sp>
        <p:nvSpPr>
          <p:cNvPr id="6" name="Slide Number Placeholder 5"/>
          <p:cNvSpPr>
            <a:spLocks noGrp="1"/>
          </p:cNvSpPr>
          <p:nvPr>
            <p:ph type="sldNum" sz="quarter" idx="10"/>
          </p:nvPr>
        </p:nvSpPr>
        <p:spPr/>
        <p:txBody>
          <a:bodyPr/>
          <a:lstStyle/>
          <a:p>
            <a:r>
              <a:rPr lang="en-US" dirty="0" smtClean="0"/>
              <a:t>MIS Training Institute 	Section 6 - Page </a:t>
            </a:r>
            <a:fld id="{D80A9CF1-1EFF-449B-8C56-1B5CBF2272F1}" type="slidenum">
              <a:rPr lang="en-US" smtClean="0"/>
              <a:pPr/>
              <a:t>58</a:t>
            </a:fld>
            <a:r>
              <a:rPr lang="en-US" dirty="0" smtClean="0"/>
              <a:t>	OAF315 0713</a:t>
            </a:r>
          </a:p>
          <a:p>
            <a:r>
              <a:rPr lang="en-US" dirty="0" smtClean="0"/>
              <a:t>©Fraud Auditing, Inc.</a:t>
            </a:r>
            <a:endParaRPr lang="en-US" dirty="0"/>
          </a:p>
        </p:txBody>
      </p:sp>
      <p:sp>
        <p:nvSpPr>
          <p:cNvPr id="7" name="Header Placeholder 6"/>
          <p:cNvSpPr>
            <a:spLocks noGrp="1"/>
          </p:cNvSpPr>
          <p:nvPr>
            <p:ph type="hdr" sz="quarter" idx="11"/>
          </p:nvPr>
        </p:nvSpPr>
        <p:spPr/>
        <p:txBody>
          <a:bodyPr/>
          <a:lstStyle/>
          <a:p>
            <a:r>
              <a:rPr lang="en-US" dirty="0" smtClean="0"/>
              <a:t>Data Mining for Fraudulent Disbursement</a:t>
            </a:r>
            <a:endParaRPr lang="en-US" dirty="0"/>
          </a:p>
        </p:txBody>
      </p:sp>
    </p:spTree>
    <p:extLst>
      <p:ext uri="{BB962C8B-B14F-4D97-AF65-F5344CB8AC3E}">
        <p14:creationId xmlns:p14="http://schemas.microsoft.com/office/powerpoint/2010/main" val="374755659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29891" y="4375149"/>
            <a:ext cx="5839114" cy="4144878"/>
          </a:xfrm>
          <a:prstGeom prst="rect">
            <a:avLst/>
          </a:prstGeom>
        </p:spPr>
        <p:txBody>
          <a:bodyPr lIns="91147" tIns="45574" rIns="91147" bIns="45574"/>
          <a:lstStyle/>
          <a:p>
            <a:endParaRPr lang="en-US" dirty="0"/>
          </a:p>
        </p:txBody>
      </p:sp>
      <p:sp>
        <p:nvSpPr>
          <p:cNvPr id="4" name="Header Placeholder 3"/>
          <p:cNvSpPr>
            <a:spLocks noGrp="1"/>
          </p:cNvSpPr>
          <p:nvPr>
            <p:ph type="hdr" sz="quarter" idx="10"/>
          </p:nvPr>
        </p:nvSpPr>
        <p:spPr/>
        <p:txBody>
          <a:bodyPr/>
          <a:lstStyle/>
          <a:p>
            <a:r>
              <a:rPr lang="en-US" dirty="0" smtClean="0"/>
              <a:t>Disbursement Fraud</a:t>
            </a:r>
            <a:endParaRPr lang="en-US" dirty="0"/>
          </a:p>
        </p:txBody>
      </p:sp>
      <p:sp>
        <p:nvSpPr>
          <p:cNvPr id="5" name="Slide Number Placeholder 4"/>
          <p:cNvSpPr>
            <a:spLocks noGrp="1"/>
          </p:cNvSpPr>
          <p:nvPr>
            <p:ph type="sldNum" sz="quarter" idx="11"/>
          </p:nvPr>
        </p:nvSpPr>
        <p:spPr/>
        <p:txBody>
          <a:bodyPr/>
          <a:lstStyle/>
          <a:p>
            <a:r>
              <a:rPr lang="en-US" dirty="0" smtClean="0"/>
              <a:t>MIS Training Institute 	Section 6 - Page </a:t>
            </a:r>
            <a:fld id="{D80A9CF1-1EFF-449B-8C56-1B5CBF2272F1}" type="slidenum">
              <a:rPr lang="en-US" smtClean="0"/>
              <a:pPr/>
              <a:t>59</a:t>
            </a:fld>
            <a:r>
              <a:rPr lang="en-US" dirty="0" smtClean="0"/>
              <a:t>	OAF301 0413</a:t>
            </a:r>
          </a:p>
          <a:p>
            <a:r>
              <a:rPr lang="en-US" dirty="0" smtClean="0"/>
              <a:t>©Fraud Auditing, Inc.</a:t>
            </a:r>
            <a:endParaRPr lang="en-US" dirty="0"/>
          </a:p>
        </p:txBody>
      </p:sp>
    </p:spTree>
    <p:extLst>
      <p:ext uri="{BB962C8B-B14F-4D97-AF65-F5344CB8AC3E}">
        <p14:creationId xmlns:p14="http://schemas.microsoft.com/office/powerpoint/2010/main" val="309593312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675" y="4473575"/>
            <a:ext cx="5607050" cy="3660775"/>
          </a:xfrm>
          <a:prstGeom prst="rect">
            <a:avLst/>
          </a:prstGeom>
        </p:spPr>
        <p:txBody>
          <a:bodyPr/>
          <a:lstStyle/>
          <a:p>
            <a:endParaRPr lang="en-US" dirty="0"/>
          </a:p>
        </p:txBody>
      </p:sp>
      <p:sp>
        <p:nvSpPr>
          <p:cNvPr id="4" name="Slide Number Placeholder 3"/>
          <p:cNvSpPr>
            <a:spLocks noGrp="1"/>
          </p:cNvSpPr>
          <p:nvPr>
            <p:ph type="sldNum" sz="quarter" idx="10"/>
          </p:nvPr>
        </p:nvSpPr>
        <p:spPr/>
        <p:txBody>
          <a:bodyPr/>
          <a:lstStyle/>
          <a:p>
            <a:pPr>
              <a:tabLst>
                <a:tab pos="3446000" algn="ctr"/>
                <a:tab pos="5847371" algn="r"/>
              </a:tabLst>
            </a:pPr>
            <a:endParaRPr lang="en-US" kern="0" dirty="0" smtClean="0">
              <a:solidFill>
                <a:srgbClr val="000000"/>
              </a:solidFill>
            </a:endParaRPr>
          </a:p>
          <a:p>
            <a:pPr>
              <a:tabLst>
                <a:tab pos="3446000" algn="ctr"/>
                <a:tab pos="5847371" algn="r"/>
              </a:tabLst>
            </a:pPr>
            <a:r>
              <a:rPr lang="en-US" kern="0" dirty="0" smtClean="0">
                <a:solidFill>
                  <a:srgbClr val="000000"/>
                </a:solidFill>
              </a:rPr>
              <a:t>© </a:t>
            </a:r>
            <a:r>
              <a:rPr lang="en-US" kern="0" dirty="0" smtClean="0">
                <a:solidFill>
                  <a:srgbClr val="000000"/>
                </a:solidFill>
                <a:cs typeface="Times New Roman" pitchFamily="18" charset="0"/>
              </a:rPr>
              <a:t>Fraud Auditing, Inc.</a:t>
            </a:r>
            <a:r>
              <a:rPr lang="en-US" dirty="0" smtClean="0"/>
              <a:t>	Section 1 - Page </a:t>
            </a:r>
            <a:fld id="{D80A9CF1-1EFF-449B-8C56-1B5CBF2272F1}" type="slidenum">
              <a:rPr lang="en-US" smtClean="0"/>
              <a:pPr>
                <a:tabLst>
                  <a:tab pos="3446000" algn="ctr"/>
                  <a:tab pos="5847371" algn="r"/>
                </a:tabLst>
              </a:pPr>
              <a:t>60</a:t>
            </a:fld>
            <a:r>
              <a:rPr lang="en-US" dirty="0" smtClean="0"/>
              <a:t>	01/31/19</a:t>
            </a:r>
          </a:p>
          <a:p>
            <a:endParaRPr lang="en-US" dirty="0"/>
          </a:p>
        </p:txBody>
      </p:sp>
      <p:sp>
        <p:nvSpPr>
          <p:cNvPr id="5" name="Header Placeholder 4"/>
          <p:cNvSpPr>
            <a:spLocks noGrp="1"/>
          </p:cNvSpPr>
          <p:nvPr>
            <p:ph type="hdr" sz="quarter" idx="11"/>
          </p:nvPr>
        </p:nvSpPr>
        <p:spPr/>
        <p:txBody>
          <a:bodyPr/>
          <a:lstStyle/>
          <a:p>
            <a:pPr>
              <a:buFont typeface="Symbol" pitchFamily="18" charset="2"/>
              <a:buNone/>
            </a:pPr>
            <a:r>
              <a:rPr lang="en-US" dirty="0" smtClean="0"/>
              <a:t>USE OF FRAUD DATA ANALYTICS  TO UNCOVER FRAUD IN CORE BUSINESS SYSTEMS</a:t>
            </a:r>
            <a:endParaRPr lang="en-US" dirty="0"/>
          </a:p>
        </p:txBody>
      </p:sp>
    </p:spTree>
    <p:extLst>
      <p:ext uri="{BB962C8B-B14F-4D97-AF65-F5344CB8AC3E}">
        <p14:creationId xmlns:p14="http://schemas.microsoft.com/office/powerpoint/2010/main" val="321521941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675" y="4473575"/>
            <a:ext cx="5607050" cy="3660775"/>
          </a:xfrm>
          <a:prstGeom prst="rect">
            <a:avLst/>
          </a:prstGeom>
        </p:spPr>
        <p:txBody>
          <a:bodyPr/>
          <a:lstStyle/>
          <a:p>
            <a:endParaRPr lang="en-US" dirty="0"/>
          </a:p>
        </p:txBody>
      </p:sp>
      <p:sp>
        <p:nvSpPr>
          <p:cNvPr id="4" name="Slide Number Placeholder 3"/>
          <p:cNvSpPr>
            <a:spLocks noGrp="1"/>
          </p:cNvSpPr>
          <p:nvPr>
            <p:ph type="sldNum" sz="quarter" idx="10"/>
          </p:nvPr>
        </p:nvSpPr>
        <p:spPr/>
        <p:txBody>
          <a:bodyPr/>
          <a:lstStyle/>
          <a:p>
            <a:pPr>
              <a:tabLst>
                <a:tab pos="3446000" algn="ctr"/>
                <a:tab pos="5847371" algn="r"/>
              </a:tabLst>
            </a:pPr>
            <a:endParaRPr lang="en-US" kern="0" dirty="0" smtClean="0">
              <a:solidFill>
                <a:srgbClr val="000000"/>
              </a:solidFill>
            </a:endParaRPr>
          </a:p>
          <a:p>
            <a:pPr>
              <a:tabLst>
                <a:tab pos="3446000" algn="ctr"/>
                <a:tab pos="5847371" algn="r"/>
              </a:tabLst>
            </a:pPr>
            <a:r>
              <a:rPr lang="en-US" kern="0" dirty="0" smtClean="0">
                <a:solidFill>
                  <a:srgbClr val="000000"/>
                </a:solidFill>
              </a:rPr>
              <a:t>© </a:t>
            </a:r>
            <a:r>
              <a:rPr lang="en-US" kern="0" dirty="0" smtClean="0">
                <a:solidFill>
                  <a:srgbClr val="000000"/>
                </a:solidFill>
                <a:cs typeface="Times New Roman" pitchFamily="18" charset="0"/>
              </a:rPr>
              <a:t>Fraud Auditing, Inc.</a:t>
            </a:r>
            <a:r>
              <a:rPr lang="en-US" dirty="0" smtClean="0"/>
              <a:t>	Section 1 - Page </a:t>
            </a:r>
            <a:fld id="{D80A9CF1-1EFF-449B-8C56-1B5CBF2272F1}" type="slidenum">
              <a:rPr lang="en-US" smtClean="0"/>
              <a:pPr>
                <a:tabLst>
                  <a:tab pos="3446000" algn="ctr"/>
                  <a:tab pos="5847371" algn="r"/>
                </a:tabLst>
              </a:pPr>
              <a:t>61</a:t>
            </a:fld>
            <a:r>
              <a:rPr lang="en-US" dirty="0" smtClean="0"/>
              <a:t>	01/31/19</a:t>
            </a:r>
          </a:p>
          <a:p>
            <a:endParaRPr lang="en-US" dirty="0"/>
          </a:p>
        </p:txBody>
      </p:sp>
      <p:sp>
        <p:nvSpPr>
          <p:cNvPr id="5" name="Header Placeholder 4"/>
          <p:cNvSpPr>
            <a:spLocks noGrp="1"/>
          </p:cNvSpPr>
          <p:nvPr>
            <p:ph type="hdr" sz="quarter" idx="11"/>
          </p:nvPr>
        </p:nvSpPr>
        <p:spPr/>
        <p:txBody>
          <a:bodyPr/>
          <a:lstStyle/>
          <a:p>
            <a:pPr>
              <a:buFont typeface="Symbol" pitchFamily="18" charset="2"/>
              <a:buNone/>
            </a:pPr>
            <a:r>
              <a:rPr lang="en-US" dirty="0" smtClean="0"/>
              <a:t>USE OF FRAUD DATA ANALYTICS  TO UNCOVER FRAUD IN CORE BUSINESS SYSTEMS</a:t>
            </a:r>
            <a:endParaRPr lang="en-US" dirty="0"/>
          </a:p>
        </p:txBody>
      </p:sp>
    </p:spTree>
    <p:extLst>
      <p:ext uri="{BB962C8B-B14F-4D97-AF65-F5344CB8AC3E}">
        <p14:creationId xmlns:p14="http://schemas.microsoft.com/office/powerpoint/2010/main" val="2485571343"/>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675" y="4473575"/>
            <a:ext cx="5607050" cy="3660775"/>
          </a:xfrm>
          <a:prstGeom prst="rect">
            <a:avLst/>
          </a:prstGeom>
        </p:spPr>
        <p:txBody>
          <a:bodyPr/>
          <a:lstStyle/>
          <a:p>
            <a:endParaRPr lang="en-US" dirty="0"/>
          </a:p>
        </p:txBody>
      </p:sp>
      <p:sp>
        <p:nvSpPr>
          <p:cNvPr id="4" name="Slide Number Placeholder 3"/>
          <p:cNvSpPr>
            <a:spLocks noGrp="1"/>
          </p:cNvSpPr>
          <p:nvPr>
            <p:ph type="sldNum" sz="quarter" idx="10"/>
          </p:nvPr>
        </p:nvSpPr>
        <p:spPr/>
        <p:txBody>
          <a:bodyPr/>
          <a:lstStyle/>
          <a:p>
            <a:pPr>
              <a:tabLst>
                <a:tab pos="3446000" algn="ctr"/>
                <a:tab pos="5847371" algn="r"/>
              </a:tabLst>
            </a:pPr>
            <a:endParaRPr lang="en-US" kern="0" dirty="0" smtClean="0">
              <a:solidFill>
                <a:srgbClr val="000000"/>
              </a:solidFill>
            </a:endParaRPr>
          </a:p>
          <a:p>
            <a:pPr>
              <a:tabLst>
                <a:tab pos="3446000" algn="ctr"/>
                <a:tab pos="5847371" algn="r"/>
              </a:tabLst>
            </a:pPr>
            <a:r>
              <a:rPr lang="en-US" kern="0" dirty="0" smtClean="0">
                <a:solidFill>
                  <a:srgbClr val="000000"/>
                </a:solidFill>
              </a:rPr>
              <a:t>© </a:t>
            </a:r>
            <a:r>
              <a:rPr lang="en-US" kern="0" dirty="0" smtClean="0">
                <a:solidFill>
                  <a:srgbClr val="000000"/>
                </a:solidFill>
                <a:cs typeface="Times New Roman" pitchFamily="18" charset="0"/>
              </a:rPr>
              <a:t>Fraud Auditing, Inc.</a:t>
            </a:r>
            <a:r>
              <a:rPr lang="en-US" dirty="0" smtClean="0"/>
              <a:t>	Section 1 - Page </a:t>
            </a:r>
            <a:fld id="{D80A9CF1-1EFF-449B-8C56-1B5CBF2272F1}" type="slidenum">
              <a:rPr lang="en-US" smtClean="0"/>
              <a:pPr>
                <a:tabLst>
                  <a:tab pos="3446000" algn="ctr"/>
                  <a:tab pos="5847371" algn="r"/>
                </a:tabLst>
              </a:pPr>
              <a:t>62</a:t>
            </a:fld>
            <a:r>
              <a:rPr lang="en-US" dirty="0" smtClean="0"/>
              <a:t>	01/31/19</a:t>
            </a:r>
          </a:p>
          <a:p>
            <a:endParaRPr lang="en-US" dirty="0"/>
          </a:p>
        </p:txBody>
      </p:sp>
      <p:sp>
        <p:nvSpPr>
          <p:cNvPr id="5" name="Header Placeholder 4"/>
          <p:cNvSpPr>
            <a:spLocks noGrp="1"/>
          </p:cNvSpPr>
          <p:nvPr>
            <p:ph type="hdr" sz="quarter" idx="11"/>
          </p:nvPr>
        </p:nvSpPr>
        <p:spPr/>
        <p:txBody>
          <a:bodyPr/>
          <a:lstStyle/>
          <a:p>
            <a:pPr>
              <a:buFont typeface="Symbol" pitchFamily="18" charset="2"/>
              <a:buNone/>
            </a:pPr>
            <a:r>
              <a:rPr lang="en-US" dirty="0" smtClean="0"/>
              <a:t>USE OF FRAUD DATA ANALYTICS  TO UNCOVER FRAUD IN CORE BUSINESS SYSTEMS</a:t>
            </a:r>
            <a:endParaRPr lang="en-US" dirty="0"/>
          </a:p>
        </p:txBody>
      </p:sp>
    </p:spTree>
    <p:extLst>
      <p:ext uri="{BB962C8B-B14F-4D97-AF65-F5344CB8AC3E}">
        <p14:creationId xmlns:p14="http://schemas.microsoft.com/office/powerpoint/2010/main" val="73956941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675" y="4473575"/>
            <a:ext cx="5607050" cy="3660775"/>
          </a:xfrm>
          <a:prstGeom prst="rect">
            <a:avLst/>
          </a:prstGeom>
        </p:spPr>
        <p:txBody>
          <a:bodyPr/>
          <a:lstStyle/>
          <a:p>
            <a:endParaRPr lang="en-US" dirty="0"/>
          </a:p>
        </p:txBody>
      </p:sp>
      <p:sp>
        <p:nvSpPr>
          <p:cNvPr id="4" name="Slide Number Placeholder 3"/>
          <p:cNvSpPr>
            <a:spLocks noGrp="1"/>
          </p:cNvSpPr>
          <p:nvPr>
            <p:ph type="sldNum" sz="quarter" idx="10"/>
          </p:nvPr>
        </p:nvSpPr>
        <p:spPr/>
        <p:txBody>
          <a:bodyPr/>
          <a:lstStyle/>
          <a:p>
            <a:pPr>
              <a:tabLst>
                <a:tab pos="3446000" algn="ctr"/>
                <a:tab pos="5847371" algn="r"/>
              </a:tabLst>
            </a:pPr>
            <a:endParaRPr lang="en-US" kern="0" dirty="0" smtClean="0">
              <a:solidFill>
                <a:srgbClr val="000000"/>
              </a:solidFill>
            </a:endParaRPr>
          </a:p>
          <a:p>
            <a:pPr>
              <a:tabLst>
                <a:tab pos="3446000" algn="ctr"/>
                <a:tab pos="5847371" algn="r"/>
              </a:tabLst>
            </a:pPr>
            <a:r>
              <a:rPr lang="en-US" kern="0" dirty="0" smtClean="0">
                <a:solidFill>
                  <a:srgbClr val="000000"/>
                </a:solidFill>
              </a:rPr>
              <a:t>© </a:t>
            </a:r>
            <a:r>
              <a:rPr lang="en-US" kern="0" dirty="0" smtClean="0">
                <a:solidFill>
                  <a:srgbClr val="000000"/>
                </a:solidFill>
                <a:cs typeface="Times New Roman" pitchFamily="18" charset="0"/>
              </a:rPr>
              <a:t>Fraud Auditing, Inc.</a:t>
            </a:r>
            <a:r>
              <a:rPr lang="en-US" dirty="0" smtClean="0"/>
              <a:t>	Section 1 - Page </a:t>
            </a:r>
            <a:fld id="{D80A9CF1-1EFF-449B-8C56-1B5CBF2272F1}" type="slidenum">
              <a:rPr lang="en-US" smtClean="0"/>
              <a:pPr>
                <a:tabLst>
                  <a:tab pos="3446000" algn="ctr"/>
                  <a:tab pos="5847371" algn="r"/>
                </a:tabLst>
              </a:pPr>
              <a:t>63</a:t>
            </a:fld>
            <a:r>
              <a:rPr lang="en-US" dirty="0" smtClean="0"/>
              <a:t>	01/31/19</a:t>
            </a:r>
          </a:p>
          <a:p>
            <a:endParaRPr lang="en-US" dirty="0"/>
          </a:p>
        </p:txBody>
      </p:sp>
      <p:sp>
        <p:nvSpPr>
          <p:cNvPr id="5" name="Header Placeholder 4"/>
          <p:cNvSpPr>
            <a:spLocks noGrp="1"/>
          </p:cNvSpPr>
          <p:nvPr>
            <p:ph type="hdr" sz="quarter" idx="11"/>
          </p:nvPr>
        </p:nvSpPr>
        <p:spPr/>
        <p:txBody>
          <a:bodyPr/>
          <a:lstStyle/>
          <a:p>
            <a:pPr>
              <a:buFont typeface="Symbol" pitchFamily="18" charset="2"/>
              <a:buNone/>
            </a:pPr>
            <a:r>
              <a:rPr lang="en-US" dirty="0" smtClean="0"/>
              <a:t>USE OF FRAUD DATA ANALYTICS  TO UNCOVER FRAUD IN CORE BUSINESS SYSTEMS</a:t>
            </a:r>
            <a:endParaRPr lang="en-US" dirty="0"/>
          </a:p>
        </p:txBody>
      </p:sp>
    </p:spTree>
    <p:extLst>
      <p:ext uri="{BB962C8B-B14F-4D97-AF65-F5344CB8AC3E}">
        <p14:creationId xmlns:p14="http://schemas.microsoft.com/office/powerpoint/2010/main" val="199851002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675" y="4473575"/>
            <a:ext cx="5607050" cy="3660775"/>
          </a:xfrm>
          <a:prstGeom prst="rect">
            <a:avLst/>
          </a:prstGeom>
        </p:spPr>
        <p:txBody>
          <a:bodyPr/>
          <a:lstStyle/>
          <a:p>
            <a:endParaRPr lang="en-US" dirty="0"/>
          </a:p>
        </p:txBody>
      </p:sp>
      <p:sp>
        <p:nvSpPr>
          <p:cNvPr id="4" name="Slide Number Placeholder 3"/>
          <p:cNvSpPr>
            <a:spLocks noGrp="1"/>
          </p:cNvSpPr>
          <p:nvPr>
            <p:ph type="sldNum" sz="quarter" idx="10"/>
          </p:nvPr>
        </p:nvSpPr>
        <p:spPr/>
        <p:txBody>
          <a:bodyPr/>
          <a:lstStyle/>
          <a:p>
            <a:pPr>
              <a:tabLst>
                <a:tab pos="3446000" algn="ctr"/>
                <a:tab pos="5847371" algn="r"/>
              </a:tabLst>
            </a:pPr>
            <a:endParaRPr lang="en-US" kern="0" dirty="0" smtClean="0">
              <a:solidFill>
                <a:srgbClr val="000000"/>
              </a:solidFill>
            </a:endParaRPr>
          </a:p>
          <a:p>
            <a:pPr>
              <a:tabLst>
                <a:tab pos="3446000" algn="ctr"/>
                <a:tab pos="5847371" algn="r"/>
              </a:tabLst>
            </a:pPr>
            <a:r>
              <a:rPr lang="en-US" kern="0" dirty="0" smtClean="0">
                <a:solidFill>
                  <a:srgbClr val="000000"/>
                </a:solidFill>
              </a:rPr>
              <a:t>© </a:t>
            </a:r>
            <a:r>
              <a:rPr lang="en-US" kern="0" dirty="0" smtClean="0">
                <a:solidFill>
                  <a:srgbClr val="000000"/>
                </a:solidFill>
                <a:cs typeface="Times New Roman" pitchFamily="18" charset="0"/>
              </a:rPr>
              <a:t>Fraud Auditing, Inc.</a:t>
            </a:r>
            <a:r>
              <a:rPr lang="en-US" dirty="0" smtClean="0"/>
              <a:t>	Section 1 - Page </a:t>
            </a:r>
            <a:fld id="{D80A9CF1-1EFF-449B-8C56-1B5CBF2272F1}" type="slidenum">
              <a:rPr lang="en-US" smtClean="0"/>
              <a:pPr>
                <a:tabLst>
                  <a:tab pos="3446000" algn="ctr"/>
                  <a:tab pos="5847371" algn="r"/>
                </a:tabLst>
              </a:pPr>
              <a:t>64</a:t>
            </a:fld>
            <a:r>
              <a:rPr lang="en-US" dirty="0" smtClean="0"/>
              <a:t>	01/31/19</a:t>
            </a:r>
          </a:p>
          <a:p>
            <a:endParaRPr lang="en-US" dirty="0"/>
          </a:p>
        </p:txBody>
      </p:sp>
      <p:sp>
        <p:nvSpPr>
          <p:cNvPr id="5" name="Header Placeholder 4"/>
          <p:cNvSpPr>
            <a:spLocks noGrp="1"/>
          </p:cNvSpPr>
          <p:nvPr>
            <p:ph type="hdr" sz="quarter" idx="11"/>
          </p:nvPr>
        </p:nvSpPr>
        <p:spPr/>
        <p:txBody>
          <a:bodyPr/>
          <a:lstStyle/>
          <a:p>
            <a:pPr>
              <a:buFont typeface="Symbol" pitchFamily="18" charset="2"/>
              <a:buNone/>
            </a:pPr>
            <a:r>
              <a:rPr lang="en-US" dirty="0" smtClean="0"/>
              <a:t>USE OF FRAUD DATA ANALYTICS  TO UNCOVER FRAUD IN CORE BUSINESS SYSTEMS</a:t>
            </a:r>
            <a:endParaRPr lang="en-US" dirty="0"/>
          </a:p>
        </p:txBody>
      </p:sp>
    </p:spTree>
    <p:extLst>
      <p:ext uri="{BB962C8B-B14F-4D97-AF65-F5344CB8AC3E}">
        <p14:creationId xmlns:p14="http://schemas.microsoft.com/office/powerpoint/2010/main" val="590882860"/>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675" y="4473575"/>
            <a:ext cx="5607050" cy="3660775"/>
          </a:xfrm>
          <a:prstGeom prst="rect">
            <a:avLst/>
          </a:prstGeom>
        </p:spPr>
        <p:txBody>
          <a:bodyPr/>
          <a:lstStyle/>
          <a:p>
            <a:endParaRPr lang="en-US" dirty="0"/>
          </a:p>
        </p:txBody>
      </p:sp>
      <p:sp>
        <p:nvSpPr>
          <p:cNvPr id="4" name="Slide Number Placeholder 3"/>
          <p:cNvSpPr>
            <a:spLocks noGrp="1"/>
          </p:cNvSpPr>
          <p:nvPr>
            <p:ph type="sldNum" sz="quarter" idx="10"/>
          </p:nvPr>
        </p:nvSpPr>
        <p:spPr/>
        <p:txBody>
          <a:bodyPr/>
          <a:lstStyle/>
          <a:p>
            <a:pPr>
              <a:tabLst>
                <a:tab pos="3446000" algn="ctr"/>
                <a:tab pos="5847371" algn="r"/>
              </a:tabLst>
            </a:pPr>
            <a:endParaRPr lang="en-US" kern="0" dirty="0" smtClean="0">
              <a:solidFill>
                <a:srgbClr val="000000"/>
              </a:solidFill>
            </a:endParaRPr>
          </a:p>
          <a:p>
            <a:pPr>
              <a:tabLst>
                <a:tab pos="3446000" algn="ctr"/>
                <a:tab pos="5847371" algn="r"/>
              </a:tabLst>
            </a:pPr>
            <a:r>
              <a:rPr lang="en-US" kern="0" dirty="0" smtClean="0">
                <a:solidFill>
                  <a:srgbClr val="000000"/>
                </a:solidFill>
              </a:rPr>
              <a:t>© </a:t>
            </a:r>
            <a:r>
              <a:rPr lang="en-US" kern="0" dirty="0" smtClean="0">
                <a:solidFill>
                  <a:srgbClr val="000000"/>
                </a:solidFill>
                <a:cs typeface="Times New Roman" pitchFamily="18" charset="0"/>
              </a:rPr>
              <a:t>Fraud Auditing, Inc.</a:t>
            </a:r>
            <a:r>
              <a:rPr lang="en-US" dirty="0" smtClean="0"/>
              <a:t>	Section 1 - Page </a:t>
            </a:r>
            <a:fld id="{D80A9CF1-1EFF-449B-8C56-1B5CBF2272F1}" type="slidenum">
              <a:rPr lang="en-US" smtClean="0"/>
              <a:pPr>
                <a:tabLst>
                  <a:tab pos="3446000" algn="ctr"/>
                  <a:tab pos="5847371" algn="r"/>
                </a:tabLst>
              </a:pPr>
              <a:t>65</a:t>
            </a:fld>
            <a:r>
              <a:rPr lang="en-US" dirty="0" smtClean="0"/>
              <a:t>	01/31/19</a:t>
            </a:r>
          </a:p>
          <a:p>
            <a:endParaRPr lang="en-US" dirty="0"/>
          </a:p>
        </p:txBody>
      </p:sp>
      <p:sp>
        <p:nvSpPr>
          <p:cNvPr id="5" name="Header Placeholder 4"/>
          <p:cNvSpPr>
            <a:spLocks noGrp="1"/>
          </p:cNvSpPr>
          <p:nvPr>
            <p:ph type="hdr" sz="quarter" idx="11"/>
          </p:nvPr>
        </p:nvSpPr>
        <p:spPr/>
        <p:txBody>
          <a:bodyPr/>
          <a:lstStyle/>
          <a:p>
            <a:pPr>
              <a:buFont typeface="Symbol" pitchFamily="18" charset="2"/>
              <a:buNone/>
            </a:pPr>
            <a:r>
              <a:rPr lang="en-US" dirty="0" smtClean="0"/>
              <a:t>USE OF FRAUD DATA ANALYTICS  TO UNCOVER FRAUD IN CORE BUSINESS SYSTEMS</a:t>
            </a:r>
            <a:endParaRPr lang="en-US" dirty="0"/>
          </a:p>
        </p:txBody>
      </p:sp>
    </p:spTree>
    <p:extLst>
      <p:ext uri="{BB962C8B-B14F-4D97-AF65-F5344CB8AC3E}">
        <p14:creationId xmlns:p14="http://schemas.microsoft.com/office/powerpoint/2010/main" val="971463468"/>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676" y="4416509"/>
            <a:ext cx="5607050" cy="4183221"/>
          </a:xfrm>
          <a:prstGeom prst="rect">
            <a:avLst/>
          </a:prstGeom>
        </p:spPr>
        <p:txBody>
          <a:bodyPr lIns="91723" tIns="45862" rIns="91723" bIns="45862"/>
          <a:lstStyle/>
          <a:p>
            <a:endParaRPr lang="en-US" dirty="0"/>
          </a:p>
        </p:txBody>
      </p:sp>
      <p:sp>
        <p:nvSpPr>
          <p:cNvPr id="6" name="Slide Number Placeholder 5"/>
          <p:cNvSpPr>
            <a:spLocks noGrp="1"/>
          </p:cNvSpPr>
          <p:nvPr>
            <p:ph type="sldNum" sz="quarter" idx="10"/>
          </p:nvPr>
        </p:nvSpPr>
        <p:spPr/>
        <p:txBody>
          <a:bodyPr/>
          <a:lstStyle/>
          <a:p>
            <a:r>
              <a:rPr lang="en-US" dirty="0" smtClean="0"/>
              <a:t>MIS Training Institute 	Section 2 - Page </a:t>
            </a:r>
            <a:fld id="{D80A9CF1-1EFF-449B-8C56-1B5CBF2272F1}" type="slidenum">
              <a:rPr lang="en-US" smtClean="0"/>
              <a:pPr/>
              <a:t>66</a:t>
            </a:fld>
            <a:r>
              <a:rPr lang="en-US" dirty="0" smtClean="0"/>
              <a:t>	OAF315 0713</a:t>
            </a:r>
          </a:p>
          <a:p>
            <a:r>
              <a:rPr lang="en-US" dirty="0" smtClean="0"/>
              <a:t>©Fraud Auditing, Inc.</a:t>
            </a:r>
            <a:endParaRPr lang="en-US" dirty="0"/>
          </a:p>
        </p:txBody>
      </p:sp>
      <p:sp>
        <p:nvSpPr>
          <p:cNvPr id="7" name="Header Placeholder 6"/>
          <p:cNvSpPr>
            <a:spLocks noGrp="1"/>
          </p:cNvSpPr>
          <p:nvPr>
            <p:ph type="hdr" sz="quarter" idx="11"/>
          </p:nvPr>
        </p:nvSpPr>
        <p:spPr/>
        <p:txBody>
          <a:bodyPr/>
          <a:lstStyle/>
          <a:p>
            <a:r>
              <a:rPr lang="en-US" dirty="0" smtClean="0"/>
              <a:t>FRAUD DATA ANALYTICS STRATEGIES</a:t>
            </a:r>
            <a:endParaRPr lang="en-US" dirty="0"/>
          </a:p>
        </p:txBody>
      </p:sp>
    </p:spTree>
    <p:extLst>
      <p:ext uri="{BB962C8B-B14F-4D97-AF65-F5344CB8AC3E}">
        <p14:creationId xmlns:p14="http://schemas.microsoft.com/office/powerpoint/2010/main" val="1075771568"/>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676" y="4416509"/>
            <a:ext cx="5607050" cy="4183221"/>
          </a:xfrm>
          <a:prstGeom prst="rect">
            <a:avLst/>
          </a:prstGeom>
        </p:spPr>
        <p:txBody>
          <a:bodyPr lIns="91723" tIns="45862" rIns="91723" bIns="45862"/>
          <a:lstStyle/>
          <a:p>
            <a:endParaRPr lang="en-US" dirty="0"/>
          </a:p>
        </p:txBody>
      </p:sp>
      <p:sp>
        <p:nvSpPr>
          <p:cNvPr id="6" name="Slide Number Placeholder 5"/>
          <p:cNvSpPr>
            <a:spLocks noGrp="1"/>
          </p:cNvSpPr>
          <p:nvPr>
            <p:ph type="sldNum" sz="quarter" idx="10"/>
          </p:nvPr>
        </p:nvSpPr>
        <p:spPr/>
        <p:txBody>
          <a:bodyPr/>
          <a:lstStyle/>
          <a:p>
            <a:r>
              <a:rPr lang="en-US" dirty="0" smtClean="0"/>
              <a:t>MIS Training Institute 	Introduction - Page </a:t>
            </a:r>
            <a:fld id="{D80A9CF1-1EFF-449B-8C56-1B5CBF2272F1}" type="slidenum">
              <a:rPr lang="en-US" smtClean="0"/>
              <a:pPr/>
              <a:t>67</a:t>
            </a:fld>
            <a:r>
              <a:rPr lang="en-US" dirty="0" smtClean="0"/>
              <a:t>	OAF315 0713</a:t>
            </a:r>
          </a:p>
          <a:p>
            <a:r>
              <a:rPr lang="en-US" dirty="0" smtClean="0"/>
              <a:t>©Fraud Auditing, Inc.</a:t>
            </a:r>
            <a:endParaRPr lang="en-US" dirty="0"/>
          </a:p>
        </p:txBody>
      </p:sp>
      <p:sp>
        <p:nvSpPr>
          <p:cNvPr id="7" name="Header Placeholder 6"/>
          <p:cNvSpPr>
            <a:spLocks noGrp="1"/>
          </p:cNvSpPr>
          <p:nvPr>
            <p:ph type="hdr" sz="quarter" idx="11"/>
          </p:nvPr>
        </p:nvSpPr>
        <p:spPr/>
        <p:txBody>
          <a:bodyPr/>
          <a:lstStyle/>
          <a:p>
            <a:r>
              <a:rPr lang="en-US" dirty="0" smtClean="0"/>
              <a:t>FRAUD DATA ANALYTICS STRATEGIES</a:t>
            </a:r>
            <a:endParaRPr lang="en-US" dirty="0"/>
          </a:p>
        </p:txBody>
      </p:sp>
    </p:spTree>
    <p:extLst>
      <p:ext uri="{BB962C8B-B14F-4D97-AF65-F5344CB8AC3E}">
        <p14:creationId xmlns:p14="http://schemas.microsoft.com/office/powerpoint/2010/main" val="3476223996"/>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675" y="4473575"/>
            <a:ext cx="5607050" cy="3660775"/>
          </a:xfrm>
          <a:prstGeom prst="rect">
            <a:avLst/>
          </a:prstGeom>
        </p:spPr>
        <p:txBody>
          <a:bodyPr/>
          <a:lstStyle/>
          <a:p>
            <a:endParaRPr lang="en-US" dirty="0"/>
          </a:p>
        </p:txBody>
      </p:sp>
      <p:sp>
        <p:nvSpPr>
          <p:cNvPr id="4" name="Slide Number Placeholder 3"/>
          <p:cNvSpPr>
            <a:spLocks noGrp="1"/>
          </p:cNvSpPr>
          <p:nvPr>
            <p:ph type="sldNum" sz="quarter" idx="10"/>
          </p:nvPr>
        </p:nvSpPr>
        <p:spPr/>
        <p:txBody>
          <a:bodyPr/>
          <a:lstStyle/>
          <a:p>
            <a:pPr>
              <a:tabLst>
                <a:tab pos="3446000" algn="ctr"/>
                <a:tab pos="5847371" algn="r"/>
              </a:tabLst>
            </a:pPr>
            <a:endParaRPr lang="en-US" kern="0" dirty="0" smtClean="0">
              <a:solidFill>
                <a:srgbClr val="000000"/>
              </a:solidFill>
            </a:endParaRPr>
          </a:p>
          <a:p>
            <a:pPr>
              <a:tabLst>
                <a:tab pos="3446000" algn="ctr"/>
                <a:tab pos="5847371" algn="r"/>
              </a:tabLst>
            </a:pPr>
            <a:r>
              <a:rPr lang="en-US" kern="0" dirty="0" smtClean="0">
                <a:solidFill>
                  <a:srgbClr val="000000"/>
                </a:solidFill>
              </a:rPr>
              <a:t>© </a:t>
            </a:r>
            <a:r>
              <a:rPr lang="en-US" kern="0" dirty="0" smtClean="0">
                <a:solidFill>
                  <a:srgbClr val="000000"/>
                </a:solidFill>
                <a:cs typeface="Times New Roman" pitchFamily="18" charset="0"/>
              </a:rPr>
              <a:t>Fraud Auditing, Inc.</a:t>
            </a:r>
            <a:r>
              <a:rPr lang="en-US" dirty="0" smtClean="0"/>
              <a:t>	Section 1 - Page </a:t>
            </a:r>
            <a:fld id="{D80A9CF1-1EFF-449B-8C56-1B5CBF2272F1}" type="slidenum">
              <a:rPr lang="en-US" smtClean="0"/>
              <a:pPr>
                <a:tabLst>
                  <a:tab pos="3446000" algn="ctr"/>
                  <a:tab pos="5847371" algn="r"/>
                </a:tabLst>
              </a:pPr>
              <a:t>68</a:t>
            </a:fld>
            <a:r>
              <a:rPr lang="en-US" dirty="0" smtClean="0"/>
              <a:t>	01/31/19</a:t>
            </a:r>
          </a:p>
          <a:p>
            <a:endParaRPr lang="en-US" dirty="0"/>
          </a:p>
        </p:txBody>
      </p:sp>
      <p:sp>
        <p:nvSpPr>
          <p:cNvPr id="5" name="Header Placeholder 4"/>
          <p:cNvSpPr>
            <a:spLocks noGrp="1"/>
          </p:cNvSpPr>
          <p:nvPr>
            <p:ph type="hdr" sz="quarter" idx="11"/>
          </p:nvPr>
        </p:nvSpPr>
        <p:spPr/>
        <p:txBody>
          <a:bodyPr/>
          <a:lstStyle/>
          <a:p>
            <a:pPr>
              <a:buFont typeface="Symbol" pitchFamily="18" charset="2"/>
              <a:buNone/>
            </a:pPr>
            <a:r>
              <a:rPr lang="en-US" dirty="0" smtClean="0"/>
              <a:t>USE OF FRAUD DATA ANALYTICS  TO UNCOVER FRAUD IN CORE BUSINESS SYSTEMS</a:t>
            </a:r>
            <a:endParaRPr lang="en-US" dirty="0"/>
          </a:p>
        </p:txBody>
      </p:sp>
    </p:spTree>
    <p:extLst>
      <p:ext uri="{BB962C8B-B14F-4D97-AF65-F5344CB8AC3E}">
        <p14:creationId xmlns:p14="http://schemas.microsoft.com/office/powerpoint/2010/main" val="1326333920"/>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675" y="4473575"/>
            <a:ext cx="5607050" cy="3660775"/>
          </a:xfrm>
          <a:prstGeom prst="rect">
            <a:avLst/>
          </a:prstGeom>
        </p:spPr>
        <p:txBody>
          <a:bodyPr/>
          <a:lstStyle/>
          <a:p>
            <a:endParaRPr lang="en-US" dirty="0"/>
          </a:p>
        </p:txBody>
      </p:sp>
      <p:sp>
        <p:nvSpPr>
          <p:cNvPr id="4" name="Slide Number Placeholder 3"/>
          <p:cNvSpPr>
            <a:spLocks noGrp="1"/>
          </p:cNvSpPr>
          <p:nvPr>
            <p:ph type="sldNum" sz="quarter" idx="10"/>
          </p:nvPr>
        </p:nvSpPr>
        <p:spPr/>
        <p:txBody>
          <a:bodyPr/>
          <a:lstStyle/>
          <a:p>
            <a:pPr>
              <a:tabLst>
                <a:tab pos="3446000" algn="ctr"/>
                <a:tab pos="5847371" algn="r"/>
              </a:tabLst>
            </a:pPr>
            <a:endParaRPr lang="en-US" kern="0" dirty="0" smtClean="0">
              <a:solidFill>
                <a:srgbClr val="000000"/>
              </a:solidFill>
            </a:endParaRPr>
          </a:p>
          <a:p>
            <a:pPr>
              <a:tabLst>
                <a:tab pos="3446000" algn="ctr"/>
                <a:tab pos="5847371" algn="r"/>
              </a:tabLst>
            </a:pPr>
            <a:r>
              <a:rPr lang="en-US" kern="0" dirty="0" smtClean="0">
                <a:solidFill>
                  <a:srgbClr val="000000"/>
                </a:solidFill>
              </a:rPr>
              <a:t>© </a:t>
            </a:r>
            <a:r>
              <a:rPr lang="en-US" kern="0" dirty="0" smtClean="0">
                <a:solidFill>
                  <a:srgbClr val="000000"/>
                </a:solidFill>
                <a:cs typeface="Times New Roman" pitchFamily="18" charset="0"/>
              </a:rPr>
              <a:t>Fraud Auditing, Inc.</a:t>
            </a:r>
            <a:r>
              <a:rPr lang="en-US" dirty="0" smtClean="0"/>
              <a:t>	Section 1 - Page </a:t>
            </a:r>
            <a:fld id="{D80A9CF1-1EFF-449B-8C56-1B5CBF2272F1}" type="slidenum">
              <a:rPr lang="en-US" smtClean="0"/>
              <a:pPr>
                <a:tabLst>
                  <a:tab pos="3446000" algn="ctr"/>
                  <a:tab pos="5847371" algn="r"/>
                </a:tabLst>
              </a:pPr>
              <a:t>69</a:t>
            </a:fld>
            <a:r>
              <a:rPr lang="en-US" dirty="0" smtClean="0"/>
              <a:t>	01/31/19</a:t>
            </a:r>
          </a:p>
          <a:p>
            <a:endParaRPr lang="en-US" dirty="0"/>
          </a:p>
        </p:txBody>
      </p:sp>
      <p:sp>
        <p:nvSpPr>
          <p:cNvPr id="5" name="Header Placeholder 4"/>
          <p:cNvSpPr>
            <a:spLocks noGrp="1"/>
          </p:cNvSpPr>
          <p:nvPr>
            <p:ph type="hdr" sz="quarter" idx="11"/>
          </p:nvPr>
        </p:nvSpPr>
        <p:spPr/>
        <p:txBody>
          <a:bodyPr/>
          <a:lstStyle/>
          <a:p>
            <a:pPr>
              <a:buFont typeface="Symbol" pitchFamily="18" charset="2"/>
              <a:buNone/>
            </a:pPr>
            <a:r>
              <a:rPr lang="en-US" dirty="0" smtClean="0"/>
              <a:t>USE OF FRAUD DATA ANALYTICS  TO UNCOVER FRAUD IN CORE BUSINESS SYSTEMS</a:t>
            </a:r>
            <a:endParaRPr lang="en-US" dirty="0"/>
          </a:p>
        </p:txBody>
      </p:sp>
    </p:spTree>
    <p:extLst>
      <p:ext uri="{BB962C8B-B14F-4D97-AF65-F5344CB8AC3E}">
        <p14:creationId xmlns:p14="http://schemas.microsoft.com/office/powerpoint/2010/main" val="2419116936"/>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675" y="4473575"/>
            <a:ext cx="5607050" cy="3660775"/>
          </a:xfrm>
          <a:prstGeom prst="rect">
            <a:avLst/>
          </a:prstGeom>
        </p:spPr>
        <p:txBody>
          <a:bodyPr/>
          <a:lstStyle/>
          <a:p>
            <a:endParaRPr lang="en-US" dirty="0"/>
          </a:p>
        </p:txBody>
      </p:sp>
      <p:sp>
        <p:nvSpPr>
          <p:cNvPr id="4" name="Slide Number Placeholder 3"/>
          <p:cNvSpPr>
            <a:spLocks noGrp="1"/>
          </p:cNvSpPr>
          <p:nvPr>
            <p:ph type="sldNum" sz="quarter" idx="10"/>
          </p:nvPr>
        </p:nvSpPr>
        <p:spPr/>
        <p:txBody>
          <a:bodyPr/>
          <a:lstStyle/>
          <a:p>
            <a:pPr>
              <a:tabLst>
                <a:tab pos="3446000" algn="ctr"/>
                <a:tab pos="5847371" algn="r"/>
              </a:tabLst>
            </a:pPr>
            <a:endParaRPr lang="en-US" kern="0" dirty="0" smtClean="0">
              <a:solidFill>
                <a:srgbClr val="000000"/>
              </a:solidFill>
            </a:endParaRPr>
          </a:p>
          <a:p>
            <a:pPr>
              <a:tabLst>
                <a:tab pos="3446000" algn="ctr"/>
                <a:tab pos="5847371" algn="r"/>
              </a:tabLst>
            </a:pPr>
            <a:r>
              <a:rPr lang="en-US" kern="0" dirty="0" smtClean="0">
                <a:solidFill>
                  <a:srgbClr val="000000"/>
                </a:solidFill>
              </a:rPr>
              <a:t>© </a:t>
            </a:r>
            <a:r>
              <a:rPr lang="en-US" kern="0" dirty="0" smtClean="0">
                <a:solidFill>
                  <a:srgbClr val="000000"/>
                </a:solidFill>
                <a:cs typeface="Times New Roman" pitchFamily="18" charset="0"/>
              </a:rPr>
              <a:t>Fraud Auditing, Inc.</a:t>
            </a:r>
            <a:r>
              <a:rPr lang="en-US" dirty="0" smtClean="0"/>
              <a:t>	Section 1 - Page </a:t>
            </a:r>
            <a:fld id="{D80A9CF1-1EFF-449B-8C56-1B5CBF2272F1}" type="slidenum">
              <a:rPr lang="en-US" smtClean="0"/>
              <a:pPr>
                <a:tabLst>
                  <a:tab pos="3446000" algn="ctr"/>
                  <a:tab pos="5847371" algn="r"/>
                </a:tabLst>
              </a:pPr>
              <a:t>70</a:t>
            </a:fld>
            <a:r>
              <a:rPr lang="en-US" dirty="0" smtClean="0"/>
              <a:t>	01/31/19</a:t>
            </a:r>
          </a:p>
          <a:p>
            <a:endParaRPr lang="en-US" dirty="0"/>
          </a:p>
        </p:txBody>
      </p:sp>
      <p:sp>
        <p:nvSpPr>
          <p:cNvPr id="5" name="Header Placeholder 4"/>
          <p:cNvSpPr>
            <a:spLocks noGrp="1"/>
          </p:cNvSpPr>
          <p:nvPr>
            <p:ph type="hdr" sz="quarter" idx="11"/>
          </p:nvPr>
        </p:nvSpPr>
        <p:spPr/>
        <p:txBody>
          <a:bodyPr/>
          <a:lstStyle/>
          <a:p>
            <a:pPr>
              <a:buFont typeface="Symbol" pitchFamily="18" charset="2"/>
              <a:buNone/>
            </a:pPr>
            <a:r>
              <a:rPr lang="en-US" dirty="0" smtClean="0"/>
              <a:t>USE OF FRAUD DATA ANALYTICS  TO UNCOVER FRAUD IN CORE BUSINESS SYSTEMS</a:t>
            </a:r>
            <a:endParaRPr lang="en-US" dirty="0"/>
          </a:p>
        </p:txBody>
      </p:sp>
    </p:spTree>
    <p:extLst>
      <p:ext uri="{BB962C8B-B14F-4D97-AF65-F5344CB8AC3E}">
        <p14:creationId xmlns:p14="http://schemas.microsoft.com/office/powerpoint/2010/main" val="343167451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675" y="4473575"/>
            <a:ext cx="5607050" cy="3660775"/>
          </a:xfrm>
          <a:prstGeom prst="rect">
            <a:avLst/>
          </a:prstGeom>
        </p:spPr>
        <p:txBody>
          <a:bodyPr/>
          <a:lstStyle/>
          <a:p>
            <a:endParaRPr lang="en-US" dirty="0"/>
          </a:p>
        </p:txBody>
      </p:sp>
      <p:sp>
        <p:nvSpPr>
          <p:cNvPr id="4" name="Slide Number Placeholder 3"/>
          <p:cNvSpPr>
            <a:spLocks noGrp="1"/>
          </p:cNvSpPr>
          <p:nvPr>
            <p:ph type="sldNum" sz="quarter" idx="10"/>
          </p:nvPr>
        </p:nvSpPr>
        <p:spPr/>
        <p:txBody>
          <a:bodyPr/>
          <a:lstStyle/>
          <a:p>
            <a:pPr>
              <a:tabLst>
                <a:tab pos="3446000" algn="ctr"/>
                <a:tab pos="5847371" algn="r"/>
              </a:tabLst>
            </a:pPr>
            <a:endParaRPr lang="en-US" kern="0" dirty="0" smtClean="0">
              <a:solidFill>
                <a:srgbClr val="000000"/>
              </a:solidFill>
            </a:endParaRPr>
          </a:p>
          <a:p>
            <a:pPr>
              <a:tabLst>
                <a:tab pos="3446000" algn="ctr"/>
                <a:tab pos="5847371" algn="r"/>
              </a:tabLst>
            </a:pPr>
            <a:r>
              <a:rPr lang="en-US" kern="0" dirty="0" smtClean="0">
                <a:solidFill>
                  <a:srgbClr val="000000"/>
                </a:solidFill>
              </a:rPr>
              <a:t>© </a:t>
            </a:r>
            <a:r>
              <a:rPr lang="en-US" kern="0" dirty="0" smtClean="0">
                <a:solidFill>
                  <a:srgbClr val="000000"/>
                </a:solidFill>
                <a:cs typeface="Times New Roman" pitchFamily="18" charset="0"/>
              </a:rPr>
              <a:t>Fraud Auditing, Inc.</a:t>
            </a:r>
            <a:r>
              <a:rPr lang="en-US" dirty="0" smtClean="0"/>
              <a:t>	Section 1 - Page </a:t>
            </a:r>
            <a:fld id="{D80A9CF1-1EFF-449B-8C56-1B5CBF2272F1}" type="slidenum">
              <a:rPr lang="en-US" smtClean="0"/>
              <a:pPr>
                <a:tabLst>
                  <a:tab pos="3446000" algn="ctr"/>
                  <a:tab pos="5847371" algn="r"/>
                </a:tabLst>
              </a:pPr>
              <a:t>71</a:t>
            </a:fld>
            <a:r>
              <a:rPr lang="en-US" dirty="0" smtClean="0"/>
              <a:t>	01/31/19</a:t>
            </a:r>
          </a:p>
          <a:p>
            <a:endParaRPr lang="en-US" dirty="0"/>
          </a:p>
        </p:txBody>
      </p:sp>
      <p:sp>
        <p:nvSpPr>
          <p:cNvPr id="5" name="Header Placeholder 4"/>
          <p:cNvSpPr>
            <a:spLocks noGrp="1"/>
          </p:cNvSpPr>
          <p:nvPr>
            <p:ph type="hdr" sz="quarter" idx="11"/>
          </p:nvPr>
        </p:nvSpPr>
        <p:spPr/>
        <p:txBody>
          <a:bodyPr/>
          <a:lstStyle/>
          <a:p>
            <a:pPr>
              <a:buFont typeface="Symbol" pitchFamily="18" charset="2"/>
              <a:buNone/>
            </a:pPr>
            <a:r>
              <a:rPr lang="en-US" dirty="0" smtClean="0"/>
              <a:t>USE OF FRAUD DATA ANALYTICS  TO UNCOVER FRAUD IN CORE BUSINESS SYSTEMS</a:t>
            </a:r>
            <a:endParaRPr lang="en-US" dirty="0"/>
          </a:p>
        </p:txBody>
      </p:sp>
    </p:spTree>
    <p:extLst>
      <p:ext uri="{BB962C8B-B14F-4D97-AF65-F5344CB8AC3E}">
        <p14:creationId xmlns:p14="http://schemas.microsoft.com/office/powerpoint/2010/main" val="250563153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rgbClr val="FDF5D5"/>
        </a:solidFill>
        <a:effectLst/>
      </p:bgPr>
    </p:bg>
    <p:spTree>
      <p:nvGrpSpPr>
        <p:cNvPr id="1" name=""/>
        <p:cNvGrpSpPr/>
        <p:nvPr/>
      </p:nvGrpSpPr>
      <p:grpSpPr>
        <a:xfrm>
          <a:off x="0" y="0"/>
          <a:ext cx="0" cy="0"/>
          <a:chOff x="0" y="0"/>
          <a:chExt cx="0" cy="0"/>
        </a:xfrm>
      </p:grpSpPr>
      <p:sp>
        <p:nvSpPr>
          <p:cNvPr id="178195" name="Rectangle 19"/>
          <p:cNvSpPr>
            <a:spLocks noGrp="1" noChangeArrowheads="1"/>
          </p:cNvSpPr>
          <p:nvPr>
            <p:ph type="ctrTitle" sz="quarter" hasCustomPrompt="1"/>
          </p:nvPr>
        </p:nvSpPr>
        <p:spPr>
          <a:xfrm>
            <a:off x="836613" y="1758950"/>
            <a:ext cx="7772400" cy="1521460"/>
          </a:xfrm>
          <a:prstGeom prst="rect">
            <a:avLst/>
          </a:prstGeom>
          <a:extLst>
            <a:ext uri="{91240B29-F687-4F45-9708-019B960494DF}">
              <a14:hiddenLine xmlns:a14="http://schemas.microsoft.com/office/drawing/2010/main" w="9525" algn="ctr">
                <a:solidFill>
                  <a:schemeClr val="tx1"/>
                </a:solidFill>
                <a:miter lim="800000"/>
                <a:headEnd/>
                <a:tailEnd/>
              </a14:hiddenLine>
            </a:ext>
          </a:extLst>
        </p:spPr>
        <p:txBody>
          <a:bodyPr/>
          <a:lstStyle>
            <a:lvl1pPr>
              <a:lnSpc>
                <a:spcPct val="150000"/>
              </a:lnSpc>
              <a:defRPr sz="3600" baseline="0"/>
            </a:lvl1pPr>
          </a:lstStyle>
          <a:p>
            <a:pPr lvl="0"/>
            <a:r>
              <a:rPr lang="en-US" noProof="0" dirty="0" smtClean="0"/>
              <a:t>CLICK TO EDIT MASTER TITLE STYLE</a:t>
            </a:r>
          </a:p>
        </p:txBody>
      </p:sp>
      <p:pic>
        <p:nvPicPr>
          <p:cNvPr id="1028" name="Picture 4"/>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285353" y="5902326"/>
            <a:ext cx="1755775" cy="877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Rectangle 4"/>
          <p:cNvSpPr/>
          <p:nvPr userDrawn="1"/>
        </p:nvSpPr>
        <p:spPr bwMode="auto">
          <a:xfrm>
            <a:off x="8977313" y="0"/>
            <a:ext cx="166687" cy="6858000"/>
          </a:xfrm>
          <a:prstGeom prst="rect">
            <a:avLst/>
          </a:prstGeom>
          <a:solidFill>
            <a:srgbClr val="FEC3AE">
              <a:alpha val="86667"/>
            </a:srgb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dirty="0"/>
          </a:p>
        </p:txBody>
      </p:sp>
      <p:grpSp>
        <p:nvGrpSpPr>
          <p:cNvPr id="6" name="Group 16"/>
          <p:cNvGrpSpPr>
            <a:grpSpLocks/>
          </p:cNvGrpSpPr>
          <p:nvPr userDrawn="1"/>
        </p:nvGrpSpPr>
        <p:grpSpPr bwMode="auto">
          <a:xfrm>
            <a:off x="8885238" y="0"/>
            <a:ext cx="258762" cy="6858000"/>
            <a:chOff x="5597" y="0"/>
            <a:chExt cx="163" cy="4320"/>
          </a:xfrm>
        </p:grpSpPr>
        <p:sp>
          <p:nvSpPr>
            <p:cNvPr id="7" name="Straight Connector 6"/>
            <p:cNvSpPr>
              <a:spLocks noChangeShapeType="1"/>
            </p:cNvSpPr>
            <p:nvPr/>
          </p:nvSpPr>
          <p:spPr bwMode="auto">
            <a:xfrm>
              <a:off x="5597" y="0"/>
              <a:ext cx="0" cy="4320"/>
            </a:xfrm>
            <a:prstGeom prst="line">
              <a:avLst/>
            </a:prstGeom>
            <a:noFill/>
            <a:ln w="38100" cap="flat" cmpd="sng" algn="ctr">
              <a:solidFill>
                <a:srgbClr val="FE8637">
                  <a:tint val="60000"/>
                  <a:alpha val="93000"/>
                </a:srgbClr>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8" name="Straight Connector 8"/>
            <p:cNvSpPr>
              <a:spLocks noChangeShapeType="1"/>
            </p:cNvSpPr>
            <p:nvPr/>
          </p:nvSpPr>
          <p:spPr bwMode="auto">
            <a:xfrm>
              <a:off x="5664" y="0"/>
              <a:ext cx="0" cy="4320"/>
            </a:xfrm>
            <a:prstGeom prst="line">
              <a:avLst/>
            </a:prstGeom>
            <a:noFill/>
            <a:ln w="19050" algn="ctr">
              <a:solidFill>
                <a:srgbClr val="FE8637"/>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solidFill>
                  <a:sysClr val="windowText" lastClr="000000"/>
                </a:solidFill>
                <a:effectLst/>
                <a:uLnTx/>
                <a:uFillTx/>
              </a:endParaRPr>
            </a:p>
          </p:txBody>
        </p:sp>
        <p:sp>
          <p:nvSpPr>
            <p:cNvPr id="9" name="Rectangle 8"/>
            <p:cNvSpPr/>
            <p:nvPr/>
          </p:nvSpPr>
          <p:spPr bwMode="auto">
            <a:xfrm>
              <a:off x="5655" y="0"/>
              <a:ext cx="105" cy="4320"/>
            </a:xfrm>
            <a:prstGeom prst="rect">
              <a:avLst/>
            </a:prstGeom>
            <a:solidFill>
              <a:srgbClr val="FEC3AE">
                <a:alpha val="86667"/>
              </a:srgbClr>
            </a:solidFill>
            <a:ln w="38100" cap="rnd"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 lastClr="FFFFFF"/>
                </a:solidFill>
                <a:effectLst/>
                <a:uLnTx/>
                <a:uFillTx/>
                <a:latin typeface="+mn-lt"/>
                <a:ea typeface="+mn-ea"/>
                <a:cs typeface="+mn-cs"/>
              </a:endParaRPr>
            </a:p>
          </p:txBody>
        </p:sp>
        <p:sp>
          <p:nvSpPr>
            <p:cNvPr id="10" name="Straight Connector 10"/>
            <p:cNvSpPr>
              <a:spLocks noChangeShapeType="1"/>
            </p:cNvSpPr>
            <p:nvPr/>
          </p:nvSpPr>
          <p:spPr bwMode="auto">
            <a:xfrm>
              <a:off x="5623" y="0"/>
              <a:ext cx="0" cy="4320"/>
            </a:xfrm>
            <a:prstGeom prst="line">
              <a:avLst/>
            </a:prstGeom>
            <a:noFill/>
            <a:ln w="9525" algn="ctr">
              <a:solidFill>
                <a:srgbClr val="FE8637"/>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solidFill>
                  <a:sysClr val="windowText" lastClr="000000"/>
                </a:solidFill>
                <a:effectLst/>
                <a:uLnTx/>
                <a:uFillTx/>
              </a:endParaRPr>
            </a:p>
          </p:txBody>
        </p:sp>
      </p:grpSp>
      <p:sp>
        <p:nvSpPr>
          <p:cNvPr id="11" name="Straight Connector 10"/>
          <p:cNvSpPr>
            <a:spLocks noChangeShapeType="1"/>
          </p:cNvSpPr>
          <p:nvPr userDrawn="1"/>
        </p:nvSpPr>
        <p:spPr bwMode="auto">
          <a:xfrm>
            <a:off x="76200" y="0"/>
            <a:ext cx="0" cy="6858000"/>
          </a:xfrm>
          <a:prstGeom prst="line">
            <a:avLst/>
          </a:prstGeom>
          <a:noFill/>
          <a:ln w="57150" cap="flat" cmpd="thickThin" algn="ctr">
            <a:solidFill>
              <a:srgbClr val="FE8637">
                <a:tint val="60000"/>
              </a:srgbClr>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Title Placeholder 21"/>
          <p:cNvSpPr>
            <a:spLocks noGrp="1"/>
          </p:cNvSpPr>
          <p:nvPr>
            <p:ph type="title" hasCustomPrompt="1"/>
          </p:nvPr>
        </p:nvSpPr>
        <p:spPr bwMode="auto">
          <a:xfrm>
            <a:off x="457200" y="274638"/>
            <a:ext cx="8266113" cy="89953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1440" tIns="45720" rIns="91440" bIns="45720" numCol="1" anchor="ctr" anchorCtr="0" compatLnSpc="1">
            <a:prstTxWarp prst="textNoShape">
              <a:avLst/>
            </a:prstTxWarp>
          </a:bodyPr>
          <a:lstStyle>
            <a:lvl1pPr>
              <a:defRPr baseline="0"/>
            </a:lvl1pPr>
          </a:lstStyle>
          <a:p>
            <a:pPr lvl="0" algn="l" rtl="0" eaLnBrk="0" fontAlgn="base" hangingPunct="0">
              <a:spcBef>
                <a:spcPct val="0"/>
              </a:spcBef>
              <a:spcAft>
                <a:spcPct val="0"/>
              </a:spcAft>
            </a:pPr>
            <a:r>
              <a:rPr lang="en-US" dirty="0" smtClean="0"/>
              <a:t>CLICK TO EDIT MASTER TITLE STYLE</a:t>
            </a:r>
          </a:p>
        </p:txBody>
      </p:sp>
      <p:sp>
        <p:nvSpPr>
          <p:cNvPr id="5" name="Text Placeholder 12"/>
          <p:cNvSpPr>
            <a:spLocks noGrp="1"/>
          </p:cNvSpPr>
          <p:nvPr>
            <p:ph idx="1"/>
          </p:nvPr>
        </p:nvSpPr>
        <p:spPr bwMode="auto">
          <a:xfrm>
            <a:off x="457200" y="1463040"/>
            <a:ext cx="8242300" cy="48266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defRPr baseline="0"/>
            </a:lvl1pPr>
            <a:lvl2pPr>
              <a:defRPr baseline="0"/>
            </a:lvl2pPr>
            <a:lvl3pPr>
              <a:defRPr baseline="0"/>
            </a:lvl3pPr>
            <a:lvl4pPr>
              <a:defRPr baseline="0"/>
            </a:lvl4pPr>
            <a:lvl5pPr>
              <a:defRPr baseline="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Tree>
    <p:extLst>
      <p:ext uri="{BB962C8B-B14F-4D97-AF65-F5344CB8AC3E}">
        <p14:creationId xmlns:p14="http://schemas.microsoft.com/office/powerpoint/2010/main" val="286339998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FDF5D5"/>
        </a:solidFill>
        <a:effectLst/>
      </p:bgPr>
    </p:bg>
    <p:spTree>
      <p:nvGrpSpPr>
        <p:cNvPr id="1" name=""/>
        <p:cNvGrpSpPr/>
        <p:nvPr/>
      </p:nvGrpSpPr>
      <p:grpSpPr>
        <a:xfrm>
          <a:off x="0" y="0"/>
          <a:ext cx="0" cy="0"/>
          <a:chOff x="0" y="0"/>
          <a:chExt cx="0" cy="0"/>
        </a:xfrm>
      </p:grpSpPr>
      <p:sp>
        <p:nvSpPr>
          <p:cNvPr id="6" name="Rectangle 5"/>
          <p:cNvSpPr>
            <a:spLocks noChangeArrowheads="1"/>
          </p:cNvSpPr>
          <p:nvPr userDrawn="1"/>
        </p:nvSpPr>
        <p:spPr bwMode="auto">
          <a:xfrm>
            <a:off x="269875" y="6373813"/>
            <a:ext cx="8645525" cy="309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9327" tIns="0" rIns="19327" bIns="0" anchor="b"/>
          <a:lstStyle/>
          <a:p>
            <a:pPr defTabSz="808038">
              <a:spcBef>
                <a:spcPct val="0"/>
              </a:spcBef>
              <a:buClrTx/>
              <a:buFontTx/>
              <a:buNone/>
              <a:tabLst>
                <a:tab pos="4689475" algn="ctr"/>
                <a:tab pos="8572500" algn="r"/>
              </a:tabLst>
            </a:pPr>
            <a:r>
              <a:rPr lang="en-US" sz="1000" kern="0" baseline="0" dirty="0" smtClean="0">
                <a:solidFill>
                  <a:srgbClr val="000000"/>
                </a:solidFill>
                <a:latin typeface="Tahoma" pitchFamily="34" charset="0"/>
              </a:rPr>
              <a:t>© Fraud Auditing, Inc. </a:t>
            </a:r>
            <a:r>
              <a:rPr lang="en-US" sz="1000" kern="0" baseline="0" dirty="0">
                <a:solidFill>
                  <a:srgbClr val="000000"/>
                </a:solidFill>
                <a:latin typeface="Tahoma" pitchFamily="34" charset="0"/>
              </a:rPr>
              <a:t>	</a:t>
            </a:r>
            <a:r>
              <a:rPr lang="en-US" sz="1000" kern="0" baseline="0" dirty="0" smtClean="0">
                <a:solidFill>
                  <a:srgbClr val="000000"/>
                </a:solidFill>
                <a:latin typeface="Tahoma" pitchFamily="34" charset="0"/>
              </a:rPr>
              <a:t>Section 2 - Slide </a:t>
            </a:r>
            <a:fld id="{20CBDC8F-F259-4722-BDD5-2F5A799D0E5B}" type="slidenum">
              <a:rPr lang="en-US" sz="1000" kern="0" baseline="0" smtClean="0">
                <a:solidFill>
                  <a:srgbClr val="000000"/>
                </a:solidFill>
                <a:latin typeface="Tahoma" pitchFamily="34" charset="0"/>
              </a:rPr>
              <a:pPr defTabSz="808038">
                <a:spcBef>
                  <a:spcPct val="0"/>
                </a:spcBef>
                <a:buClrTx/>
                <a:buFontTx/>
                <a:buNone/>
                <a:tabLst>
                  <a:tab pos="4689475" algn="ctr"/>
                  <a:tab pos="8572500" algn="r"/>
                </a:tabLst>
              </a:pPr>
              <a:t>‹#›</a:t>
            </a:fld>
            <a:r>
              <a:rPr lang="en-US" sz="1000" kern="0" baseline="0" dirty="0">
                <a:solidFill>
                  <a:srgbClr val="000000"/>
                </a:solidFill>
                <a:latin typeface="Tahoma" pitchFamily="34" charset="0"/>
              </a:rPr>
              <a:t>	</a:t>
            </a:r>
            <a:r>
              <a:rPr lang="en-US" sz="1000" kern="0" baseline="0" dirty="0" smtClean="0">
                <a:solidFill>
                  <a:srgbClr val="000000"/>
                </a:solidFill>
                <a:latin typeface="Tahoma" pitchFamily="34" charset="0"/>
              </a:rPr>
              <a:t>01/31/19</a:t>
            </a:r>
            <a:endParaRPr lang="en-US" sz="1000" kern="0" baseline="0" dirty="0">
              <a:solidFill>
                <a:srgbClr val="000000"/>
              </a:solidFill>
              <a:latin typeface="Tahoma" pitchFamily="34" charset="0"/>
            </a:endParaRPr>
          </a:p>
          <a:p>
            <a:pPr defTabSz="808038">
              <a:spcBef>
                <a:spcPct val="0"/>
              </a:spcBef>
              <a:buClrTx/>
              <a:buFontTx/>
              <a:buNone/>
              <a:tabLst>
                <a:tab pos="4572000" algn="ctr"/>
                <a:tab pos="8572500" algn="r"/>
              </a:tabLst>
            </a:pPr>
            <a:endParaRPr lang="en-US" sz="1000" kern="0" baseline="0" dirty="0">
              <a:solidFill>
                <a:srgbClr val="000000"/>
              </a:solidFill>
              <a:latin typeface="Tahoma" pitchFamily="34" charset="0"/>
            </a:endParaRPr>
          </a:p>
        </p:txBody>
      </p:sp>
      <p:sp>
        <p:nvSpPr>
          <p:cNvPr id="7" name="Line 7"/>
          <p:cNvSpPr>
            <a:spLocks noChangeShapeType="1"/>
          </p:cNvSpPr>
          <p:nvPr userDrawn="1"/>
        </p:nvSpPr>
        <p:spPr bwMode="auto">
          <a:xfrm>
            <a:off x="247650" y="6343650"/>
            <a:ext cx="8601075" cy="0"/>
          </a:xfrm>
          <a:prstGeom prst="line">
            <a:avLst/>
          </a:prstGeom>
          <a:noFill/>
          <a:ln w="12700" cap="sq">
            <a:solidFill>
              <a:srgbClr val="000000"/>
            </a:solidFill>
            <a:round/>
            <a:headEnd type="none" w="sm" len="sm"/>
            <a:tailEnd type="none" w="sm" len="sm"/>
          </a:ln>
          <a:extLst>
            <a:ext uri="{909E8E84-426E-40DD-AFC4-6F175D3DCCD1}">
              <a14:hiddenFill xmlns:a14="http://schemas.microsoft.com/office/drawing/2010/main">
                <a:noFill/>
              </a14:hiddenFill>
            </a:ext>
          </a:extLst>
        </p:spPr>
        <p:txBody>
          <a:bodyPr lIns="92075" tIns="46038" rIns="92075" bIns="46038"/>
          <a:lstStyle/>
          <a:p>
            <a:endParaRPr lang="en-US" dirty="0">
              <a:solidFill>
                <a:srgbClr val="000000"/>
              </a:solidFill>
            </a:endParaRPr>
          </a:p>
        </p:txBody>
      </p:sp>
      <p:sp>
        <p:nvSpPr>
          <p:cNvPr id="8" name="Title Placeholder 21"/>
          <p:cNvSpPr>
            <a:spLocks noGrp="1"/>
          </p:cNvSpPr>
          <p:nvPr>
            <p:ph type="title"/>
          </p:nvPr>
        </p:nvSpPr>
        <p:spPr bwMode="auto">
          <a:xfrm>
            <a:off x="457200" y="274638"/>
            <a:ext cx="8266113" cy="89953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1440" tIns="45720" rIns="91440" bIns="45720" numCol="1" anchor="ctr" anchorCtr="0" compatLnSpc="1">
            <a:prstTxWarp prst="textNoShape">
              <a:avLst/>
            </a:prstTxWarp>
          </a:bodyPr>
          <a:lstStyle/>
          <a:p>
            <a:r>
              <a:rPr lang="en-US" sz="3000" baseline="0" dirty="0" smtClean="0"/>
              <a:t>CLICK TO EDIT MASTER TITLE STYLE</a:t>
            </a:r>
          </a:p>
        </p:txBody>
      </p:sp>
      <p:sp>
        <p:nvSpPr>
          <p:cNvPr id="15" name="Rectangle 14"/>
          <p:cNvSpPr/>
          <p:nvPr userDrawn="1"/>
        </p:nvSpPr>
        <p:spPr bwMode="auto">
          <a:xfrm>
            <a:off x="8977313" y="0"/>
            <a:ext cx="166687" cy="6858000"/>
          </a:xfrm>
          <a:prstGeom prst="rect">
            <a:avLst/>
          </a:prstGeom>
          <a:solidFill>
            <a:srgbClr val="FEC3AE">
              <a:alpha val="86667"/>
            </a:srgb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dirty="0">
              <a:solidFill>
                <a:srgbClr val="000000"/>
              </a:solidFill>
            </a:endParaRPr>
          </a:p>
        </p:txBody>
      </p:sp>
      <p:grpSp>
        <p:nvGrpSpPr>
          <p:cNvPr id="16" name="Group 16"/>
          <p:cNvGrpSpPr>
            <a:grpSpLocks/>
          </p:cNvGrpSpPr>
          <p:nvPr userDrawn="1"/>
        </p:nvGrpSpPr>
        <p:grpSpPr bwMode="auto">
          <a:xfrm>
            <a:off x="8885238" y="0"/>
            <a:ext cx="258762" cy="6858000"/>
            <a:chOff x="5597" y="0"/>
            <a:chExt cx="163" cy="4320"/>
          </a:xfrm>
        </p:grpSpPr>
        <p:sp>
          <p:nvSpPr>
            <p:cNvPr id="17" name="Straight Connector 16"/>
            <p:cNvSpPr>
              <a:spLocks noChangeShapeType="1"/>
            </p:cNvSpPr>
            <p:nvPr/>
          </p:nvSpPr>
          <p:spPr bwMode="auto">
            <a:xfrm>
              <a:off x="5597" y="0"/>
              <a:ext cx="0" cy="4320"/>
            </a:xfrm>
            <a:prstGeom prst="line">
              <a:avLst/>
            </a:prstGeom>
            <a:noFill/>
            <a:ln w="38100" cap="flat" cmpd="sng" algn="ctr">
              <a:solidFill>
                <a:srgbClr val="FE8637">
                  <a:tint val="60000"/>
                  <a:alpha val="93000"/>
                </a:srgbClr>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000000"/>
                </a:solidFill>
                <a:effectLst/>
                <a:uLnTx/>
                <a:uFillTx/>
              </a:endParaRPr>
            </a:p>
          </p:txBody>
        </p:sp>
        <p:sp>
          <p:nvSpPr>
            <p:cNvPr id="18" name="Straight Connector 8"/>
            <p:cNvSpPr>
              <a:spLocks noChangeShapeType="1"/>
            </p:cNvSpPr>
            <p:nvPr/>
          </p:nvSpPr>
          <p:spPr bwMode="auto">
            <a:xfrm>
              <a:off x="5664" y="0"/>
              <a:ext cx="0" cy="4320"/>
            </a:xfrm>
            <a:prstGeom prst="line">
              <a:avLst/>
            </a:prstGeom>
            <a:noFill/>
            <a:ln w="19050" algn="ctr">
              <a:solidFill>
                <a:srgbClr val="FE8637"/>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solidFill>
                  <a:srgbClr val="000000"/>
                </a:solidFill>
                <a:effectLst/>
                <a:uLnTx/>
                <a:uFillTx/>
              </a:endParaRPr>
            </a:p>
          </p:txBody>
        </p:sp>
        <p:sp>
          <p:nvSpPr>
            <p:cNvPr id="19" name="Rectangle 18"/>
            <p:cNvSpPr/>
            <p:nvPr/>
          </p:nvSpPr>
          <p:spPr bwMode="auto">
            <a:xfrm>
              <a:off x="5655" y="0"/>
              <a:ext cx="105" cy="4320"/>
            </a:xfrm>
            <a:prstGeom prst="rect">
              <a:avLst/>
            </a:prstGeom>
            <a:solidFill>
              <a:srgbClr val="FEC3AE">
                <a:alpha val="86667"/>
              </a:srgbClr>
            </a:solidFill>
            <a:ln w="38100" cap="rnd"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000000"/>
                </a:solidFill>
                <a:effectLst/>
                <a:uLnTx/>
                <a:uFillTx/>
                <a:latin typeface="+mn-lt"/>
                <a:ea typeface="+mn-ea"/>
                <a:cs typeface="+mn-cs"/>
              </a:endParaRPr>
            </a:p>
          </p:txBody>
        </p:sp>
        <p:sp>
          <p:nvSpPr>
            <p:cNvPr id="20" name="Straight Connector 10"/>
            <p:cNvSpPr>
              <a:spLocks noChangeShapeType="1"/>
            </p:cNvSpPr>
            <p:nvPr/>
          </p:nvSpPr>
          <p:spPr bwMode="auto">
            <a:xfrm>
              <a:off x="5623" y="0"/>
              <a:ext cx="0" cy="4320"/>
            </a:xfrm>
            <a:prstGeom prst="line">
              <a:avLst/>
            </a:prstGeom>
            <a:noFill/>
            <a:ln w="9525" algn="ctr">
              <a:solidFill>
                <a:srgbClr val="FE8637"/>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solidFill>
                  <a:srgbClr val="000000"/>
                </a:solidFill>
                <a:effectLst/>
                <a:uLnTx/>
                <a:uFillTx/>
              </a:endParaRPr>
            </a:p>
          </p:txBody>
        </p:sp>
      </p:grpSp>
      <p:sp>
        <p:nvSpPr>
          <p:cNvPr id="21" name="Straight Connector 20"/>
          <p:cNvSpPr>
            <a:spLocks noChangeShapeType="1"/>
          </p:cNvSpPr>
          <p:nvPr userDrawn="1"/>
        </p:nvSpPr>
        <p:spPr bwMode="auto">
          <a:xfrm>
            <a:off x="76200" y="0"/>
            <a:ext cx="0" cy="6858000"/>
          </a:xfrm>
          <a:prstGeom prst="line">
            <a:avLst/>
          </a:prstGeom>
          <a:noFill/>
          <a:ln w="57150" cap="flat" cmpd="thickThin" algn="ctr">
            <a:solidFill>
              <a:srgbClr val="FE8637">
                <a:tint val="60000"/>
              </a:srgbClr>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000000"/>
              </a:solidFill>
              <a:effectLst/>
              <a:uLnTx/>
              <a:uFillTx/>
            </a:endParaRPr>
          </a:p>
        </p:txBody>
      </p:sp>
      <p:sp>
        <p:nvSpPr>
          <p:cNvPr id="22" name="Text Placeholder 12"/>
          <p:cNvSpPr>
            <a:spLocks noGrp="1"/>
          </p:cNvSpPr>
          <p:nvPr>
            <p:ph type="body" idx="1"/>
          </p:nvPr>
        </p:nvSpPr>
        <p:spPr bwMode="auto">
          <a:xfrm>
            <a:off x="457200" y="1463040"/>
            <a:ext cx="8242300" cy="48266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pic>
        <p:nvPicPr>
          <p:cNvPr id="13" name="Picture 4"/>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7304881" y="5791995"/>
            <a:ext cx="1755775" cy="877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 bg1="lt1" tx1="dk1" bg2="lt2" tx2="dk2" accent1="accent1" accent2="accent2" accent3="accent3" accent4="accent4" accent5="accent5" accent6="accent6" hlink="hlink" folHlink="folHlink"/>
  <p:sldLayoutIdLst>
    <p:sldLayoutId id="2147483653" r:id="rId1"/>
    <p:sldLayoutId id="2147483654" r:id="rId2"/>
  </p:sldLayoutIdLst>
  <p:hf sldNum="0" hdr="0"/>
  <p:txStyles>
    <p:titleStyle>
      <a:lvl1pPr algn="ctr" rtl="0" eaLnBrk="1" fontAlgn="base" hangingPunct="1">
        <a:spcBef>
          <a:spcPct val="0"/>
        </a:spcBef>
        <a:spcAft>
          <a:spcPct val="0"/>
        </a:spcAft>
        <a:defRPr lang="en-US" sz="3000" kern="0" cap="small" baseline="0" dirty="0" smtClean="0">
          <a:solidFill>
            <a:srgbClr val="000000"/>
          </a:solidFill>
          <a:latin typeface="Century Schoolbook" pitchFamily="18" charset="0"/>
          <a:ea typeface="+mj-ea"/>
          <a:cs typeface="+mj-cs"/>
        </a:defRPr>
      </a:lvl1pPr>
      <a:lvl2pPr algn="ctr" rtl="0" eaLnBrk="1" fontAlgn="base" hangingPunct="1">
        <a:spcBef>
          <a:spcPct val="0"/>
        </a:spcBef>
        <a:spcAft>
          <a:spcPct val="0"/>
        </a:spcAft>
        <a:defRPr sz="3600">
          <a:solidFill>
            <a:srgbClr val="000066"/>
          </a:solidFill>
          <a:latin typeface="Tahoma" pitchFamily="34" charset="0"/>
        </a:defRPr>
      </a:lvl2pPr>
      <a:lvl3pPr algn="ctr" rtl="0" eaLnBrk="1" fontAlgn="base" hangingPunct="1">
        <a:spcBef>
          <a:spcPct val="0"/>
        </a:spcBef>
        <a:spcAft>
          <a:spcPct val="0"/>
        </a:spcAft>
        <a:defRPr sz="3600">
          <a:solidFill>
            <a:srgbClr val="000066"/>
          </a:solidFill>
          <a:latin typeface="Tahoma" pitchFamily="34" charset="0"/>
        </a:defRPr>
      </a:lvl3pPr>
      <a:lvl4pPr algn="ctr" rtl="0" eaLnBrk="1" fontAlgn="base" hangingPunct="1">
        <a:spcBef>
          <a:spcPct val="0"/>
        </a:spcBef>
        <a:spcAft>
          <a:spcPct val="0"/>
        </a:spcAft>
        <a:defRPr sz="3600">
          <a:solidFill>
            <a:srgbClr val="000066"/>
          </a:solidFill>
          <a:latin typeface="Tahoma" pitchFamily="34" charset="0"/>
        </a:defRPr>
      </a:lvl4pPr>
      <a:lvl5pPr algn="ctr" rtl="0" eaLnBrk="1" fontAlgn="base" hangingPunct="1">
        <a:spcBef>
          <a:spcPct val="0"/>
        </a:spcBef>
        <a:spcAft>
          <a:spcPct val="0"/>
        </a:spcAft>
        <a:defRPr sz="3600">
          <a:solidFill>
            <a:srgbClr val="000066"/>
          </a:solidFill>
          <a:latin typeface="Tahoma" pitchFamily="34" charset="0"/>
        </a:defRPr>
      </a:lvl5pPr>
      <a:lvl6pPr marL="457200" algn="ctr" rtl="0" eaLnBrk="1" fontAlgn="base" hangingPunct="1">
        <a:spcBef>
          <a:spcPct val="0"/>
        </a:spcBef>
        <a:spcAft>
          <a:spcPct val="0"/>
        </a:spcAft>
        <a:defRPr sz="3600">
          <a:solidFill>
            <a:srgbClr val="000066"/>
          </a:solidFill>
          <a:latin typeface="Tahoma" pitchFamily="34" charset="0"/>
        </a:defRPr>
      </a:lvl6pPr>
      <a:lvl7pPr marL="914400" algn="ctr" rtl="0" eaLnBrk="1" fontAlgn="base" hangingPunct="1">
        <a:spcBef>
          <a:spcPct val="0"/>
        </a:spcBef>
        <a:spcAft>
          <a:spcPct val="0"/>
        </a:spcAft>
        <a:defRPr sz="3600">
          <a:solidFill>
            <a:srgbClr val="000066"/>
          </a:solidFill>
          <a:latin typeface="Tahoma" pitchFamily="34" charset="0"/>
        </a:defRPr>
      </a:lvl7pPr>
      <a:lvl8pPr marL="1371600" algn="ctr" rtl="0" eaLnBrk="1" fontAlgn="base" hangingPunct="1">
        <a:spcBef>
          <a:spcPct val="0"/>
        </a:spcBef>
        <a:spcAft>
          <a:spcPct val="0"/>
        </a:spcAft>
        <a:defRPr sz="3600">
          <a:solidFill>
            <a:srgbClr val="000066"/>
          </a:solidFill>
          <a:latin typeface="Tahoma" pitchFamily="34" charset="0"/>
        </a:defRPr>
      </a:lvl8pPr>
      <a:lvl9pPr marL="1828800" algn="ctr" rtl="0" eaLnBrk="1" fontAlgn="base" hangingPunct="1">
        <a:spcBef>
          <a:spcPct val="0"/>
        </a:spcBef>
        <a:spcAft>
          <a:spcPct val="0"/>
        </a:spcAft>
        <a:defRPr sz="3600">
          <a:solidFill>
            <a:srgbClr val="000066"/>
          </a:solidFill>
          <a:latin typeface="Tahoma" pitchFamily="34" charset="0"/>
        </a:defRPr>
      </a:lvl9pPr>
    </p:titleStyle>
    <p:bodyStyle>
      <a:lvl1pPr marL="342900" indent="-342900" algn="l" rtl="0" eaLnBrk="0" fontAlgn="base" hangingPunct="0">
        <a:spcBef>
          <a:spcPct val="30000"/>
        </a:spcBef>
        <a:spcAft>
          <a:spcPct val="20000"/>
        </a:spcAft>
        <a:buClr>
          <a:srgbClr val="FF8637"/>
        </a:buClr>
        <a:buSzPct val="70000"/>
        <a:buFont typeface="Wingdings" pitchFamily="2" charset="2"/>
        <a:buChar char="¢"/>
        <a:defRPr lang="en-US" sz="2400" kern="0" baseline="0" dirty="0" smtClean="0">
          <a:solidFill>
            <a:srgbClr val="000000"/>
          </a:solidFill>
          <a:latin typeface="Century Schoolbook" pitchFamily="18" charset="0"/>
          <a:ea typeface="+mn-ea"/>
          <a:cs typeface="+mn-cs"/>
        </a:defRPr>
      </a:lvl1pPr>
      <a:lvl2pPr marL="742950" indent="-280988" algn="l" rtl="0" eaLnBrk="0" fontAlgn="base" hangingPunct="0">
        <a:spcBef>
          <a:spcPct val="30000"/>
        </a:spcBef>
        <a:spcAft>
          <a:spcPct val="20000"/>
        </a:spcAft>
        <a:buClr>
          <a:srgbClr val="FF9933"/>
        </a:buClr>
        <a:buSzPct val="80000"/>
        <a:buFont typeface="Wingdings 2" pitchFamily="18" charset="2"/>
        <a:buChar char=""/>
        <a:defRPr lang="en-US" sz="2100" kern="0" baseline="0" dirty="0" smtClean="0">
          <a:solidFill>
            <a:srgbClr val="000000"/>
          </a:solidFill>
          <a:latin typeface="Century Schoolbook" pitchFamily="18" charset="0"/>
          <a:ea typeface="+mn-ea"/>
          <a:cs typeface="+mn-cs"/>
        </a:defRPr>
      </a:lvl2pPr>
      <a:lvl3pPr marL="1143000" indent="-228600" algn="l" rtl="0" eaLnBrk="0" fontAlgn="base" hangingPunct="0">
        <a:spcBef>
          <a:spcPct val="30000"/>
        </a:spcBef>
        <a:spcAft>
          <a:spcPct val="20000"/>
        </a:spcAft>
        <a:buClr>
          <a:srgbClr val="FF9933"/>
        </a:buClr>
        <a:buSzPct val="60000"/>
        <a:buFont typeface="Wingdings" pitchFamily="2" charset="2"/>
        <a:buChar char=""/>
        <a:defRPr lang="en-US" sz="1800" kern="0" baseline="0" dirty="0" smtClean="0">
          <a:solidFill>
            <a:srgbClr val="000000"/>
          </a:solidFill>
          <a:latin typeface="Century Schoolbook" pitchFamily="18" charset="0"/>
          <a:ea typeface="+mn-ea"/>
          <a:cs typeface="+mn-cs"/>
        </a:defRPr>
      </a:lvl3pPr>
      <a:lvl4pPr marL="1663700" indent="-285750" algn="l" rtl="0" eaLnBrk="0" fontAlgn="base" hangingPunct="0">
        <a:spcBef>
          <a:spcPct val="30000"/>
        </a:spcBef>
        <a:spcAft>
          <a:spcPct val="20000"/>
        </a:spcAft>
        <a:buClr>
          <a:srgbClr val="FFC3AE"/>
        </a:buClr>
        <a:buSzPct val="60000"/>
        <a:buFont typeface="Wingdings" pitchFamily="2" charset="2"/>
        <a:buChar char=""/>
        <a:defRPr lang="en-US" sz="1600" kern="0" baseline="0" dirty="0" smtClean="0">
          <a:solidFill>
            <a:srgbClr val="000000"/>
          </a:solidFill>
          <a:latin typeface="Century Schoolbook" pitchFamily="18" charset="0"/>
          <a:ea typeface="+mn-ea"/>
          <a:cs typeface="+mn-cs"/>
        </a:defRPr>
      </a:lvl4pPr>
      <a:lvl5pPr marL="2057400" indent="-231775" algn="l" rtl="0" eaLnBrk="0" fontAlgn="base" hangingPunct="0">
        <a:spcBef>
          <a:spcPct val="30000"/>
        </a:spcBef>
        <a:spcAft>
          <a:spcPct val="20000"/>
        </a:spcAft>
        <a:buClr>
          <a:schemeClr val="accent5"/>
        </a:buClr>
        <a:buSzPct val="68000"/>
        <a:buFont typeface="Wingdings 2" pitchFamily="18" charset="2"/>
        <a:buChar char=""/>
        <a:defRPr lang="en-US" sz="1400" kern="0" baseline="0" dirty="0" smtClean="0">
          <a:solidFill>
            <a:srgbClr val="000000"/>
          </a:solidFill>
          <a:latin typeface="Century Schoolbook" pitchFamily="18" charset="0"/>
          <a:ea typeface="+mn-ea"/>
          <a:cs typeface="+mn-cs"/>
        </a:defRPr>
      </a:lvl5pPr>
      <a:lvl6pPr marL="2514600" indent="-228600" algn="l" rtl="0" eaLnBrk="1" fontAlgn="base" hangingPunct="1">
        <a:spcBef>
          <a:spcPct val="30000"/>
        </a:spcBef>
        <a:spcAft>
          <a:spcPct val="20000"/>
        </a:spcAft>
        <a:buClr>
          <a:srgbClr val="FF0000"/>
        </a:buClr>
        <a:buSzPct val="75000"/>
        <a:buFont typeface="Tahoma" pitchFamily="34" charset="0"/>
        <a:buChar char="»"/>
        <a:defRPr sz="2400">
          <a:solidFill>
            <a:srgbClr val="000066"/>
          </a:solidFill>
          <a:latin typeface="+mn-lt"/>
        </a:defRPr>
      </a:lvl6pPr>
      <a:lvl7pPr marL="2971800" indent="-228600" algn="l" rtl="0" eaLnBrk="1" fontAlgn="base" hangingPunct="1">
        <a:spcBef>
          <a:spcPct val="30000"/>
        </a:spcBef>
        <a:spcAft>
          <a:spcPct val="20000"/>
        </a:spcAft>
        <a:buClr>
          <a:srgbClr val="FF0000"/>
        </a:buClr>
        <a:buSzPct val="75000"/>
        <a:buFont typeface="Tahoma" pitchFamily="34" charset="0"/>
        <a:buChar char="»"/>
        <a:defRPr sz="2400">
          <a:solidFill>
            <a:srgbClr val="000066"/>
          </a:solidFill>
          <a:latin typeface="+mn-lt"/>
        </a:defRPr>
      </a:lvl7pPr>
      <a:lvl8pPr marL="3429000" indent="-228600" algn="l" rtl="0" eaLnBrk="1" fontAlgn="base" hangingPunct="1">
        <a:spcBef>
          <a:spcPct val="30000"/>
        </a:spcBef>
        <a:spcAft>
          <a:spcPct val="20000"/>
        </a:spcAft>
        <a:buClr>
          <a:srgbClr val="FF0000"/>
        </a:buClr>
        <a:buSzPct val="75000"/>
        <a:buFont typeface="Tahoma" pitchFamily="34" charset="0"/>
        <a:buChar char="»"/>
        <a:defRPr sz="2400">
          <a:solidFill>
            <a:srgbClr val="000066"/>
          </a:solidFill>
          <a:latin typeface="+mn-lt"/>
        </a:defRPr>
      </a:lvl8pPr>
      <a:lvl9pPr marL="3886200" indent="-228600" algn="l" rtl="0" eaLnBrk="1" fontAlgn="base" hangingPunct="1">
        <a:spcBef>
          <a:spcPct val="30000"/>
        </a:spcBef>
        <a:spcAft>
          <a:spcPct val="20000"/>
        </a:spcAft>
        <a:buClr>
          <a:srgbClr val="FF0000"/>
        </a:buClr>
        <a:buSzPct val="75000"/>
        <a:buFont typeface="Tahoma" pitchFamily="34" charset="0"/>
        <a:buChar char="»"/>
        <a:defRPr sz="2400">
          <a:solidFill>
            <a:srgbClr val="000066"/>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4.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24.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38.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39.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notesSlide" Target="../notesSlides/notesSlide38.xml"/><Relationship Id="rId1" Type="http://schemas.openxmlformats.org/officeDocument/2006/relationships/slideLayout" Target="../slideLayouts/slideLayout2.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8" Type="http://schemas.openxmlformats.org/officeDocument/2006/relationships/comments" Target="../comments/comment1.xml"/><Relationship Id="rId3" Type="http://schemas.openxmlformats.org/officeDocument/2006/relationships/diagramData" Target="../diagrams/data10.xml"/><Relationship Id="rId7" Type="http://schemas.microsoft.com/office/2007/relationships/diagramDrawing" Target="../diagrams/drawing10.xml"/><Relationship Id="rId2" Type="http://schemas.openxmlformats.org/officeDocument/2006/relationships/notesSlide" Target="../notesSlides/notesSlide39.xml"/><Relationship Id="rId1" Type="http://schemas.openxmlformats.org/officeDocument/2006/relationships/slideLayout" Target="../slideLayouts/slideLayout2.xml"/><Relationship Id="rId6" Type="http://schemas.openxmlformats.org/officeDocument/2006/relationships/diagramColors" Target="../diagrams/colors10.xml"/><Relationship Id="rId5" Type="http://schemas.openxmlformats.org/officeDocument/2006/relationships/diagramQuickStyle" Target="../diagrams/quickStyle10.xml"/><Relationship Id="rId4" Type="http://schemas.openxmlformats.org/officeDocument/2006/relationships/diagramLayout" Target="../diagrams/layout10.xml"/></Relationships>
</file>

<file path=ppt/slides/_rels/slide49.xml.rels><?xml version="1.0" encoding="UTF-8" standalone="yes"?>
<Relationships xmlns="http://schemas.openxmlformats.org/package/2006/relationships"><Relationship Id="rId3" Type="http://schemas.openxmlformats.org/officeDocument/2006/relationships/diagramLayout" Target="../diagrams/layout11.xml"/><Relationship Id="rId2" Type="http://schemas.openxmlformats.org/officeDocument/2006/relationships/diagramData" Target="../diagrams/data11.xml"/><Relationship Id="rId1" Type="http://schemas.openxmlformats.org/officeDocument/2006/relationships/slideLayout" Target="../slideLayouts/slideLayout2.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diagramData" Target="../diagrams/data12.xml"/><Relationship Id="rId7" Type="http://schemas.microsoft.com/office/2007/relationships/diagramDrawing" Target="../diagrams/drawing12.xml"/><Relationship Id="rId2" Type="http://schemas.openxmlformats.org/officeDocument/2006/relationships/notesSlide" Target="../notesSlides/notesSlide41.xml"/><Relationship Id="rId1" Type="http://schemas.openxmlformats.org/officeDocument/2006/relationships/slideLayout" Target="../slideLayouts/slideLayout2.xml"/><Relationship Id="rId6" Type="http://schemas.openxmlformats.org/officeDocument/2006/relationships/diagramColors" Target="../diagrams/colors12.xml"/><Relationship Id="rId5" Type="http://schemas.openxmlformats.org/officeDocument/2006/relationships/diagramQuickStyle" Target="../diagrams/quickStyle12.xml"/><Relationship Id="rId4" Type="http://schemas.openxmlformats.org/officeDocument/2006/relationships/diagramLayout" Target="../diagrams/layout1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diagramData" Target="../diagrams/data13.xml"/><Relationship Id="rId7" Type="http://schemas.microsoft.com/office/2007/relationships/diagramDrawing" Target="../diagrams/drawing13.xml"/><Relationship Id="rId2" Type="http://schemas.openxmlformats.org/officeDocument/2006/relationships/notesSlide" Target="../notesSlides/notesSlide55.xml"/><Relationship Id="rId1" Type="http://schemas.openxmlformats.org/officeDocument/2006/relationships/slideLayout" Target="../slideLayouts/slideLayout2.xml"/><Relationship Id="rId6" Type="http://schemas.openxmlformats.org/officeDocument/2006/relationships/diagramColors" Target="../diagrams/colors13.xml"/><Relationship Id="rId5" Type="http://schemas.openxmlformats.org/officeDocument/2006/relationships/diagramQuickStyle" Target="../diagrams/quickStyle13.xml"/><Relationship Id="rId4" Type="http://schemas.openxmlformats.org/officeDocument/2006/relationships/diagramLayout" Target="../diagrams/layout13.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smtClean="0">
                <a:latin typeface="Times New Roman" panose="02020603050405020304" pitchFamily="18" charset="0"/>
                <a:cs typeface="Times New Roman" panose="02020603050405020304" pitchFamily="18" charset="0"/>
              </a:rPr>
              <a:t>Sydney ACFE</a:t>
            </a:r>
            <a:endParaRPr lang="en-US" sz="40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pPr marL="0" indent="0">
              <a:buNone/>
            </a:pPr>
            <a:r>
              <a:rPr lang="en-US" sz="3600" dirty="0">
                <a:latin typeface="Times New Roman" panose="02020603050405020304" pitchFamily="18" charset="0"/>
                <a:cs typeface="Times New Roman" panose="02020603050405020304" pitchFamily="18" charset="0"/>
              </a:rPr>
              <a:t>Use of Fraud Data Analytics to </a:t>
            </a:r>
            <a:r>
              <a:rPr lang="en-US" sz="3600" dirty="0" smtClean="0">
                <a:latin typeface="Times New Roman" panose="02020603050405020304" pitchFamily="18" charset="0"/>
                <a:cs typeface="Times New Roman" panose="02020603050405020304" pitchFamily="18" charset="0"/>
              </a:rPr>
              <a:t>Uncover </a:t>
            </a:r>
            <a:r>
              <a:rPr lang="en-US" sz="3600" dirty="0">
                <a:latin typeface="Times New Roman" panose="02020603050405020304" pitchFamily="18" charset="0"/>
                <a:cs typeface="Times New Roman" panose="02020603050405020304" pitchFamily="18" charset="0"/>
              </a:rPr>
              <a:t>Fraud Schemes in Core Business </a:t>
            </a:r>
            <a:r>
              <a:rPr lang="en-US" sz="3600" dirty="0" smtClean="0">
                <a:latin typeface="Times New Roman" panose="02020603050405020304" pitchFamily="18" charset="0"/>
                <a:cs typeface="Times New Roman" panose="02020603050405020304" pitchFamily="18" charset="0"/>
              </a:rPr>
              <a:t>Systems</a:t>
            </a:r>
          </a:p>
        </p:txBody>
      </p:sp>
    </p:spTree>
    <p:extLst>
      <p:ext uri="{BB962C8B-B14F-4D97-AF65-F5344CB8AC3E}">
        <p14:creationId xmlns:p14="http://schemas.microsoft.com/office/powerpoint/2010/main" val="153412916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smtClean="0">
                <a:latin typeface="Times New Roman" panose="02020603050405020304" pitchFamily="18" charset="0"/>
                <a:cs typeface="Times New Roman" panose="02020603050405020304" pitchFamily="18" charset="0"/>
              </a:rPr>
              <a:t>Audit in the New Era</a:t>
            </a:r>
            <a:endParaRPr lang="en-US" sz="36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pPr marL="461962" lvl="1" indent="0">
              <a:buNone/>
            </a:pPr>
            <a:r>
              <a:rPr lang="en-US" sz="2400" dirty="0" smtClean="0">
                <a:latin typeface="Arial" panose="020B0604020202020204" pitchFamily="34" charset="0"/>
                <a:cs typeface="Arial" panose="020B0604020202020204" pitchFamily="34" charset="0"/>
              </a:rPr>
              <a:t>Use of Fraud Data Analytics to Uncover Fraud Schemes in Core Business Systems</a:t>
            </a:r>
          </a:p>
          <a:p>
            <a:pPr marL="461962" lvl="1" indent="0">
              <a:buNone/>
            </a:pPr>
            <a:r>
              <a:rPr lang="en-US" sz="2400" dirty="0" smtClean="0">
                <a:latin typeface="Arial" panose="020B0604020202020204" pitchFamily="34" charset="0"/>
                <a:cs typeface="Arial" panose="020B0604020202020204" pitchFamily="34" charset="0"/>
              </a:rPr>
              <a:t>Todays Agenda</a:t>
            </a:r>
          </a:p>
          <a:p>
            <a:pPr marL="914400" lvl="2" indent="0">
              <a:buNone/>
            </a:pPr>
            <a:r>
              <a:rPr lang="en-US" sz="2400" dirty="0">
                <a:latin typeface="Arial" panose="020B0604020202020204" pitchFamily="34" charset="0"/>
                <a:cs typeface="Arial" panose="020B0604020202020204" pitchFamily="34" charset="0"/>
              </a:rPr>
              <a:t>Strategic Plan for Robust Fraud Data Analytics Plan</a:t>
            </a:r>
          </a:p>
          <a:p>
            <a:pPr marL="914400" lvl="2" indent="0">
              <a:buNone/>
            </a:pPr>
            <a:r>
              <a:rPr lang="en-US" sz="2400" dirty="0">
                <a:latin typeface="Arial" panose="020B0604020202020204" pitchFamily="34" charset="0"/>
                <a:cs typeface="Arial" panose="020B0604020202020204" pitchFamily="34" charset="0"/>
              </a:rPr>
              <a:t>Data Intensive Fraud Approach</a:t>
            </a:r>
          </a:p>
          <a:p>
            <a:pPr marL="914400" lvl="2" indent="0">
              <a:buNone/>
            </a:pPr>
            <a:r>
              <a:rPr lang="en-US" sz="2400" dirty="0">
                <a:latin typeface="Arial" panose="020B0604020202020204" pitchFamily="34" charset="0"/>
                <a:cs typeface="Arial" panose="020B0604020202020204" pitchFamily="34" charset="0"/>
              </a:rPr>
              <a:t>Ten Steps: Successful Fraud Data Analytics Plan</a:t>
            </a:r>
          </a:p>
          <a:p>
            <a:pPr marL="914400" lvl="2" indent="0">
              <a:buNone/>
            </a:pPr>
            <a:r>
              <a:rPr lang="en-US" sz="2400" dirty="0">
                <a:latin typeface="Arial" panose="020B0604020202020204" pitchFamily="34" charset="0"/>
                <a:cs typeface="Arial" panose="020B0604020202020204" pitchFamily="34" charset="0"/>
              </a:rPr>
              <a:t>Practical Illustration: Pass Through Shell Company Schemes</a:t>
            </a:r>
          </a:p>
          <a:p>
            <a:endParaRPr lang="en-US" dirty="0"/>
          </a:p>
        </p:txBody>
      </p:sp>
    </p:spTree>
    <p:extLst>
      <p:ext uri="{BB962C8B-B14F-4D97-AF65-F5344CB8AC3E}">
        <p14:creationId xmlns:p14="http://schemas.microsoft.com/office/powerpoint/2010/main" val="292440935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smtClean="0">
                <a:latin typeface="Times New Roman" panose="02020603050405020304" pitchFamily="18" charset="0"/>
                <a:cs typeface="Times New Roman" panose="02020603050405020304" pitchFamily="18" charset="0"/>
              </a:rPr>
              <a:t>Could this Happen to You?</a:t>
            </a:r>
            <a:endParaRPr lang="en-US" sz="36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pPr marL="0" indent="0">
              <a:buNone/>
            </a:pPr>
            <a:r>
              <a:rPr lang="en-US" dirty="0" smtClean="0"/>
              <a:t>63 Million Theft Loss to a False Billing Scheme</a:t>
            </a:r>
          </a:p>
          <a:p>
            <a:pPr marL="0" indent="0">
              <a:buNone/>
            </a:pPr>
            <a:r>
              <a:rPr lang="en-US" dirty="0" smtClean="0"/>
              <a:t>2.3 Million Theft Spree, Purchase and Resell Scheme</a:t>
            </a:r>
          </a:p>
          <a:p>
            <a:pPr marL="0" indent="0">
              <a:buNone/>
            </a:pPr>
            <a:r>
              <a:rPr lang="en-US" dirty="0" smtClean="0"/>
              <a:t>Conflict of Interest Scheme: Wife of VP of Human Resources</a:t>
            </a:r>
          </a:p>
          <a:p>
            <a:pPr marL="0" indent="0">
              <a:buNone/>
            </a:pPr>
            <a:r>
              <a:rPr lang="en-US" dirty="0" smtClean="0"/>
              <a:t>Whistle Blower of Actual Fraud Committed by Senior Management: Was also accepting Kickbacks from a Vendor</a:t>
            </a:r>
          </a:p>
          <a:p>
            <a:endParaRPr lang="en-US" dirty="0"/>
          </a:p>
          <a:p>
            <a:pPr marL="0" indent="0">
              <a:buNone/>
            </a:pPr>
            <a:r>
              <a:rPr lang="en-US" dirty="0" smtClean="0"/>
              <a:t>How would you explain this to your Audit Committee?</a:t>
            </a:r>
          </a:p>
          <a:p>
            <a:endParaRPr lang="en-US" dirty="0"/>
          </a:p>
        </p:txBody>
      </p:sp>
    </p:spTree>
    <p:extLst>
      <p:ext uri="{BB962C8B-B14F-4D97-AF65-F5344CB8AC3E}">
        <p14:creationId xmlns:p14="http://schemas.microsoft.com/office/powerpoint/2010/main" val="4501837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anim calcmode="lin" valueType="num">
                                      <p:cBhvr>
                                        <p:cTn id="7" dur="1000" fill="hold"/>
                                        <p:tgtEl>
                                          <p:spTgt spid="3">
                                            <p:txEl>
                                              <p:pRg st="5" end="5"/>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5" end="5"/>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5" end="5"/>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latin typeface="Times New Roman" panose="02020603050405020304" pitchFamily="18" charset="0"/>
                <a:cs typeface="Times New Roman" panose="02020603050405020304" pitchFamily="18" charset="0"/>
              </a:rPr>
              <a:t>Breaking The Code of Fraud</a:t>
            </a:r>
            <a:br>
              <a:rPr lang="en-US" sz="3200"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Fraud Data Analytics plan</a:t>
            </a:r>
          </a:p>
        </p:txBody>
      </p:sp>
      <p:sp>
        <p:nvSpPr>
          <p:cNvPr id="3" name="Content Placeholder 2"/>
          <p:cNvSpPr>
            <a:spLocks noGrp="1"/>
          </p:cNvSpPr>
          <p:nvPr>
            <p:ph idx="1"/>
          </p:nvPr>
        </p:nvSpPr>
        <p:spPr/>
        <p:txBody>
          <a:bodyPr/>
          <a:lstStyle/>
          <a:p>
            <a:pPr marL="0" indent="0">
              <a:buNone/>
            </a:pPr>
            <a:r>
              <a:rPr lang="en-US" dirty="0" smtClean="0"/>
              <a:t>The Expectation Questions:</a:t>
            </a:r>
            <a:endParaRPr lang="en-US" dirty="0"/>
          </a:p>
          <a:p>
            <a:pPr marL="461962" lvl="1" indent="0">
              <a:buNone/>
            </a:pPr>
            <a:r>
              <a:rPr lang="en-US" sz="2400" dirty="0" smtClean="0"/>
              <a:t>Should internal audits find fraud?</a:t>
            </a:r>
          </a:p>
          <a:p>
            <a:pPr marL="461962" lvl="1" indent="0">
              <a:buNone/>
            </a:pPr>
            <a:r>
              <a:rPr lang="en-US" sz="2400" dirty="0" smtClean="0"/>
              <a:t>Can internal audits find fraud?</a:t>
            </a:r>
          </a:p>
          <a:p>
            <a:pPr marL="461962" lvl="1" indent="0">
              <a:buNone/>
            </a:pPr>
            <a:r>
              <a:rPr lang="en-US" sz="2400" dirty="0" smtClean="0"/>
              <a:t>How do we detect fraud schemes?</a:t>
            </a:r>
          </a:p>
          <a:p>
            <a:endParaRPr lang="en-US" dirty="0"/>
          </a:p>
        </p:txBody>
      </p:sp>
    </p:spTree>
    <p:extLst>
      <p:ext uri="{BB962C8B-B14F-4D97-AF65-F5344CB8AC3E}">
        <p14:creationId xmlns:p14="http://schemas.microsoft.com/office/powerpoint/2010/main" val="394660441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smtClean="0">
                <a:latin typeface="Times New Roman" panose="02020603050405020304" pitchFamily="18" charset="0"/>
                <a:cs typeface="Times New Roman" panose="02020603050405020304" pitchFamily="18" charset="0"/>
              </a:rPr>
              <a:t>Word of wisdom</a:t>
            </a:r>
            <a:r>
              <a:rPr lang="en-US" dirty="0" smtClean="0"/>
              <a:t>	</a:t>
            </a:r>
            <a:endParaRPr lang="en-US" dirty="0"/>
          </a:p>
        </p:txBody>
      </p:sp>
      <p:sp>
        <p:nvSpPr>
          <p:cNvPr id="3" name="Content Placeholder 2"/>
          <p:cNvSpPr>
            <a:spLocks noGrp="1"/>
          </p:cNvSpPr>
          <p:nvPr>
            <p:ph idx="1"/>
          </p:nvPr>
        </p:nvSpPr>
        <p:spPr/>
        <p:txBody>
          <a:bodyPr/>
          <a:lstStyle/>
          <a:p>
            <a:pPr marL="0" lvl="0" indent="0">
              <a:buNone/>
            </a:pPr>
            <a:r>
              <a:rPr lang="en-US" b="1" dirty="0"/>
              <a:t>The world’s best audit program and the world’s best auditor cannot detect fraud unless their sample includes a fraudulent transaction. </a:t>
            </a:r>
            <a:endParaRPr lang="en-US" b="1" dirty="0" smtClean="0"/>
          </a:p>
          <a:p>
            <a:pPr marL="0" lvl="0" indent="0">
              <a:buNone/>
            </a:pPr>
            <a:endParaRPr lang="en-US" b="1" dirty="0"/>
          </a:p>
          <a:p>
            <a:pPr marL="0" indent="0">
              <a:buNone/>
            </a:pPr>
            <a:r>
              <a:rPr lang="en-US" dirty="0" smtClean="0"/>
              <a:t>This is why fraud data analytics is so important to our profession.</a:t>
            </a:r>
          </a:p>
        </p:txBody>
      </p:sp>
    </p:spTree>
    <p:extLst>
      <p:ext uri="{BB962C8B-B14F-4D97-AF65-F5344CB8AC3E}">
        <p14:creationId xmlns:p14="http://schemas.microsoft.com/office/powerpoint/2010/main" val="266598662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wipe(down)">
                                      <p:cBhvr>
                                        <p:cTn id="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Your Strategic Plan</a:t>
            </a:r>
            <a:br>
              <a:rPr lang="en-US" dirty="0" smtClean="0"/>
            </a:br>
            <a:r>
              <a:rPr lang="en-US" sz="3200" dirty="0" smtClean="0">
                <a:latin typeface="Times New Roman" panose="02020603050405020304" pitchFamily="18" charset="0"/>
                <a:cs typeface="Times New Roman" panose="02020603050405020304" pitchFamily="18" charset="0"/>
              </a:rPr>
              <a:t>THOUGHT PROVOKING WORDS</a:t>
            </a:r>
            <a:endParaRPr lang="en-US" sz="32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pPr marL="0" indent="0">
              <a:buNone/>
            </a:pPr>
            <a:r>
              <a:rPr lang="en-US" sz="3200" dirty="0" smtClean="0">
                <a:latin typeface="Times New Roman" panose="02020603050405020304" pitchFamily="18" charset="0"/>
                <a:cs typeface="Times New Roman" panose="02020603050405020304" pitchFamily="18" charset="0"/>
              </a:rPr>
              <a:t>Five key words I want you think about!</a:t>
            </a:r>
          </a:p>
          <a:p>
            <a:pPr marL="461962" lvl="1" indent="0">
              <a:buNone/>
            </a:pPr>
            <a:r>
              <a:rPr lang="en-US" sz="2800" dirty="0" smtClean="0">
                <a:latin typeface="Times New Roman" panose="02020603050405020304" pitchFamily="18" charset="0"/>
                <a:cs typeface="Times New Roman" panose="02020603050405020304" pitchFamily="18" charset="0"/>
              </a:rPr>
              <a:t>Differently</a:t>
            </a:r>
          </a:p>
          <a:p>
            <a:pPr marL="461962" lvl="1" indent="0">
              <a:buNone/>
            </a:pPr>
            <a:r>
              <a:rPr lang="en-US" sz="2800" dirty="0" smtClean="0">
                <a:latin typeface="Times New Roman" panose="02020603050405020304" pitchFamily="18" charset="0"/>
                <a:cs typeface="Times New Roman" panose="02020603050405020304" pitchFamily="18" charset="0"/>
              </a:rPr>
              <a:t>Logic</a:t>
            </a:r>
          </a:p>
          <a:p>
            <a:pPr marL="461962" lvl="1" indent="0">
              <a:buNone/>
            </a:pPr>
            <a:r>
              <a:rPr lang="en-US" sz="2800" dirty="0" smtClean="0">
                <a:latin typeface="Times New Roman" panose="02020603050405020304" pitchFamily="18" charset="0"/>
                <a:cs typeface="Times New Roman" panose="02020603050405020304" pitchFamily="18" charset="0"/>
              </a:rPr>
              <a:t>Linked</a:t>
            </a:r>
          </a:p>
          <a:p>
            <a:pPr marL="461962" lvl="1" indent="0">
              <a:buNone/>
            </a:pPr>
            <a:r>
              <a:rPr lang="en-US" sz="2800" dirty="0" smtClean="0">
                <a:latin typeface="Times New Roman" panose="02020603050405020304" pitchFamily="18" charset="0"/>
                <a:cs typeface="Times New Roman" panose="02020603050405020304" pitchFamily="18" charset="0"/>
              </a:rPr>
              <a:t>Methodology</a:t>
            </a:r>
          </a:p>
          <a:p>
            <a:pPr marL="461962" lvl="1" indent="0">
              <a:buNone/>
            </a:pPr>
            <a:r>
              <a:rPr lang="en-US" sz="2800" dirty="0" smtClean="0">
                <a:latin typeface="Times New Roman" panose="02020603050405020304" pitchFamily="18" charset="0"/>
                <a:cs typeface="Times New Roman" panose="02020603050405020304" pitchFamily="18" charset="0"/>
              </a:rPr>
              <a:t>Superior knowledge</a:t>
            </a:r>
          </a:p>
          <a:p>
            <a:pPr marL="0" indent="0">
              <a:buNone/>
            </a:pPr>
            <a:endParaRPr lang="en-US" dirty="0"/>
          </a:p>
        </p:txBody>
      </p:sp>
    </p:spTree>
    <p:extLst>
      <p:ext uri="{BB962C8B-B14F-4D97-AF65-F5344CB8AC3E}">
        <p14:creationId xmlns:p14="http://schemas.microsoft.com/office/powerpoint/2010/main" val="4028988541"/>
      </p:ext>
    </p:extLst>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p14:dur="6000">
        <p15:prstTrans prst="curtains"/>
      </p:transition>
    </mc:Choice>
    <mc:Fallback>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smtClean="0"/>
              <a:t>Differently</a:t>
            </a:r>
            <a:endParaRPr lang="en-US" sz="3600" dirty="0"/>
          </a:p>
        </p:txBody>
      </p:sp>
      <p:sp>
        <p:nvSpPr>
          <p:cNvPr id="3" name="Content Placeholder 2"/>
          <p:cNvSpPr>
            <a:spLocks noGrp="1"/>
          </p:cNvSpPr>
          <p:nvPr>
            <p:ph idx="1"/>
          </p:nvPr>
        </p:nvSpPr>
        <p:spPr/>
        <p:txBody>
          <a:bodyPr/>
          <a:lstStyle/>
          <a:p>
            <a:pPr marL="0" indent="0">
              <a:buNone/>
            </a:pPr>
            <a:r>
              <a:rPr lang="en-US" b="1" dirty="0" smtClean="0"/>
              <a:t>Fraud risk identification needs to be logic driven versus professional experience driven</a:t>
            </a:r>
          </a:p>
          <a:p>
            <a:pPr marL="0" indent="0">
              <a:buNone/>
            </a:pPr>
            <a:r>
              <a:rPr lang="en-US" dirty="0"/>
              <a:t>The statement has five elements</a:t>
            </a:r>
          </a:p>
          <a:p>
            <a:pPr marL="461962" lvl="1" indent="0">
              <a:buNone/>
            </a:pPr>
            <a:r>
              <a:rPr lang="en-US" dirty="0"/>
              <a:t>Person committing the scheme</a:t>
            </a:r>
          </a:p>
          <a:p>
            <a:pPr marL="461962" lvl="1" indent="0">
              <a:buNone/>
            </a:pPr>
            <a:r>
              <a:rPr lang="en-US" dirty="0"/>
              <a:t>Type of entity: </a:t>
            </a:r>
            <a:r>
              <a:rPr lang="en-US" u="sng" dirty="0"/>
              <a:t>master file data</a:t>
            </a:r>
          </a:p>
          <a:p>
            <a:pPr marL="461962" lvl="1" indent="0">
              <a:buNone/>
            </a:pPr>
            <a:r>
              <a:rPr lang="en-US" dirty="0"/>
              <a:t>Fraud action </a:t>
            </a:r>
            <a:r>
              <a:rPr lang="en-US" dirty="0" smtClean="0"/>
              <a:t>statement: </a:t>
            </a:r>
            <a:r>
              <a:rPr lang="en-US" u="sng" dirty="0"/>
              <a:t>transactional data</a:t>
            </a:r>
          </a:p>
          <a:p>
            <a:pPr marL="461962" lvl="1" indent="0">
              <a:buNone/>
            </a:pPr>
            <a:r>
              <a:rPr lang="en-US" dirty="0"/>
              <a:t>Fraud i</a:t>
            </a:r>
            <a:r>
              <a:rPr lang="en-US" dirty="0" smtClean="0"/>
              <a:t>mpact</a:t>
            </a:r>
            <a:endParaRPr lang="en-US" dirty="0"/>
          </a:p>
          <a:p>
            <a:pPr marL="461962" lvl="1" indent="0">
              <a:buNone/>
            </a:pPr>
            <a:r>
              <a:rPr lang="en-US" dirty="0"/>
              <a:t>Fraud c</a:t>
            </a:r>
            <a:r>
              <a:rPr lang="en-US" dirty="0" smtClean="0"/>
              <a:t>onversion</a:t>
            </a:r>
          </a:p>
        </p:txBody>
      </p:sp>
    </p:spTree>
    <p:extLst>
      <p:ext uri="{BB962C8B-B14F-4D97-AF65-F5344CB8AC3E}">
        <p14:creationId xmlns:p14="http://schemas.microsoft.com/office/powerpoint/2010/main" val="429084887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smtClean="0">
                <a:latin typeface="Times New Roman" panose="02020603050405020304" pitchFamily="18" charset="0"/>
                <a:cs typeface="Times New Roman" panose="02020603050405020304" pitchFamily="18" charset="0"/>
              </a:rPr>
              <a:t>Logic</a:t>
            </a:r>
            <a:endParaRPr lang="en-US" sz="36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pPr marL="0" indent="0">
              <a:buNone/>
            </a:pPr>
            <a:r>
              <a:rPr lang="en-US" b="1" dirty="0">
                <a:latin typeface="Arial" panose="020B0604020202020204" pitchFamily="34" charset="0"/>
                <a:cs typeface="Arial" panose="020B0604020202020204" pitchFamily="34" charset="0"/>
              </a:rPr>
              <a:t>You can compute the number of fraud scenarios in your scope with mathematical </a:t>
            </a:r>
            <a:r>
              <a:rPr lang="en-US" b="1" dirty="0" smtClean="0">
                <a:latin typeface="Arial" panose="020B0604020202020204" pitchFamily="34" charset="0"/>
                <a:cs typeface="Arial" panose="020B0604020202020204" pitchFamily="34" charset="0"/>
              </a:rPr>
              <a:t>precision</a:t>
            </a:r>
          </a:p>
          <a:p>
            <a:pPr marL="0" indent="0">
              <a:buNone/>
            </a:pPr>
            <a:r>
              <a:rPr lang="en-US" dirty="0" smtClean="0">
                <a:latin typeface="Arial" panose="020B0604020202020204" pitchFamily="34" charset="0"/>
                <a:cs typeface="Arial" panose="020B0604020202020204" pitchFamily="34" charset="0"/>
              </a:rPr>
              <a:t>The goal of logic analysis is two fold:</a:t>
            </a:r>
          </a:p>
          <a:p>
            <a:pPr marL="461962" lvl="1" indent="0">
              <a:buNone/>
            </a:pPr>
            <a:r>
              <a:rPr lang="en-US" sz="2400" dirty="0" smtClean="0">
                <a:latin typeface="Arial" panose="020B0604020202020204" pitchFamily="34" charset="0"/>
                <a:cs typeface="Arial" panose="020B0604020202020204" pitchFamily="34" charset="0"/>
              </a:rPr>
              <a:t>Ensure the completeness of your analysis</a:t>
            </a:r>
          </a:p>
          <a:p>
            <a:pPr marL="461962" lvl="1" indent="0">
              <a:buNone/>
            </a:pPr>
            <a:r>
              <a:rPr lang="en-US" sz="2400" dirty="0" smtClean="0">
                <a:latin typeface="Arial" panose="020B0604020202020204" pitchFamily="34" charset="0"/>
                <a:cs typeface="Arial" panose="020B0604020202020204" pitchFamily="34" charset="0"/>
              </a:rPr>
              <a:t>Create time for data interpretation</a:t>
            </a:r>
          </a:p>
          <a:p>
            <a:pPr marL="0" indent="0">
              <a:buNone/>
            </a:pPr>
            <a:r>
              <a:rPr lang="en-US" dirty="0" smtClean="0">
                <a:latin typeface="Arial" panose="020B0604020202020204" pitchFamily="34" charset="0"/>
                <a:cs typeface="Arial" panose="020B0604020202020204" pitchFamily="34" charset="0"/>
              </a:rPr>
              <a:t>I </a:t>
            </a:r>
            <a:r>
              <a:rPr lang="en-US" dirty="0">
                <a:latin typeface="Arial" panose="020B0604020202020204" pitchFamily="34" charset="0"/>
                <a:cs typeface="Arial" panose="020B0604020202020204" pitchFamily="34" charset="0"/>
              </a:rPr>
              <a:t>may not know what the perpetrator is doing, but I know everything the perpetrator can do!</a:t>
            </a:r>
          </a:p>
          <a:p>
            <a:endParaRPr lang="en-US" dirty="0"/>
          </a:p>
        </p:txBody>
      </p:sp>
    </p:spTree>
    <p:extLst>
      <p:ext uri="{BB962C8B-B14F-4D97-AF65-F5344CB8AC3E}">
        <p14:creationId xmlns:p14="http://schemas.microsoft.com/office/powerpoint/2010/main" val="841334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 calcmode="lin" valueType="num">
                                      <p:cBhvr>
                                        <p:cTn id="7" dur="1000" fill="hold"/>
                                        <p:tgtEl>
                                          <p:spTgt spid="3">
                                            <p:txEl>
                                              <p:pRg st="4" end="4"/>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4" end="4"/>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4" end="4"/>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smtClean="0">
                <a:latin typeface="Times New Roman" panose="02020603050405020304" pitchFamily="18" charset="0"/>
                <a:cs typeface="Times New Roman" panose="02020603050405020304" pitchFamily="18" charset="0"/>
              </a:rPr>
              <a:t>Linked</a:t>
            </a:r>
            <a:endParaRPr lang="en-US" sz="36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r>
              <a:rPr lang="en-US" b="1" dirty="0" smtClean="0">
                <a:latin typeface="Arial" panose="020B0604020202020204" pitchFamily="34" charset="0"/>
                <a:cs typeface="Arial" panose="020B0604020202020204" pitchFamily="34" charset="0"/>
              </a:rPr>
              <a:t>The fraud scenario is what drives the fraud data analytics plan and the fraud audit procedure</a:t>
            </a:r>
          </a:p>
          <a:p>
            <a:pPr lvl="1"/>
            <a:r>
              <a:rPr lang="en-US" sz="2400" dirty="0" smtClean="0">
                <a:latin typeface="Arial" panose="020B0604020202020204" pitchFamily="34" charset="0"/>
                <a:cs typeface="Arial" panose="020B0604020202020204" pitchFamily="34" charset="0"/>
              </a:rPr>
              <a:t>Person committing</a:t>
            </a:r>
          </a:p>
          <a:p>
            <a:pPr lvl="1"/>
            <a:r>
              <a:rPr lang="en-US" sz="2400" dirty="0" smtClean="0">
                <a:latin typeface="Arial" panose="020B0604020202020204" pitchFamily="34" charset="0"/>
                <a:cs typeface="Arial" panose="020B0604020202020204" pitchFamily="34" charset="0"/>
              </a:rPr>
              <a:t>Type of entity</a:t>
            </a:r>
          </a:p>
          <a:p>
            <a:pPr lvl="1"/>
            <a:r>
              <a:rPr lang="en-US" sz="2400" dirty="0" smtClean="0">
                <a:latin typeface="Arial" panose="020B0604020202020204" pitchFamily="34" charset="0"/>
                <a:cs typeface="Arial" panose="020B0604020202020204" pitchFamily="34" charset="0"/>
              </a:rPr>
              <a:t>Fraud action statement</a:t>
            </a:r>
          </a:p>
          <a:p>
            <a:r>
              <a:rPr lang="en-US" dirty="0" smtClean="0">
                <a:latin typeface="Arial" panose="020B0604020202020204" pitchFamily="34" charset="0"/>
                <a:cs typeface="Arial" panose="020B0604020202020204" pitchFamily="34" charset="0"/>
              </a:rPr>
              <a:t>By understanding what you are looking for; the programming of the routine become obvious</a:t>
            </a:r>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86183557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Superior Knowledge</a:t>
            </a:r>
            <a:endParaRPr lang="en-US" dirty="0"/>
          </a:p>
        </p:txBody>
      </p:sp>
      <p:sp>
        <p:nvSpPr>
          <p:cNvPr id="3" name="Content Placeholder 2"/>
          <p:cNvSpPr>
            <a:spLocks noGrp="1"/>
          </p:cNvSpPr>
          <p:nvPr>
            <p:ph idx="1"/>
          </p:nvPr>
        </p:nvSpPr>
        <p:spPr/>
        <p:txBody>
          <a:bodyPr/>
          <a:lstStyle/>
          <a:p>
            <a:pPr marL="0" indent="0">
              <a:buNone/>
            </a:pPr>
            <a:r>
              <a:rPr lang="en-US" dirty="0" smtClean="0"/>
              <a:t>Understanding data from the:</a:t>
            </a:r>
          </a:p>
          <a:p>
            <a:pPr marL="461962" lvl="1" indent="0">
              <a:buNone/>
            </a:pPr>
            <a:r>
              <a:rPr lang="en-US" dirty="0" smtClean="0"/>
              <a:t>Data perspective</a:t>
            </a:r>
          </a:p>
          <a:p>
            <a:pPr marL="461962" lvl="1" indent="0">
              <a:buNone/>
            </a:pPr>
            <a:r>
              <a:rPr lang="en-US" dirty="0" smtClean="0"/>
              <a:t>Industry perspective</a:t>
            </a:r>
          </a:p>
          <a:p>
            <a:pPr marL="461962" lvl="1" indent="0">
              <a:buNone/>
            </a:pPr>
            <a:r>
              <a:rPr lang="en-US" dirty="0" smtClean="0"/>
              <a:t>Fraud perspective</a:t>
            </a:r>
            <a:endParaRPr lang="en-US" dirty="0"/>
          </a:p>
        </p:txBody>
      </p:sp>
    </p:spTree>
    <p:extLst>
      <p:ext uri="{BB962C8B-B14F-4D97-AF65-F5344CB8AC3E}">
        <p14:creationId xmlns:p14="http://schemas.microsoft.com/office/powerpoint/2010/main" val="336455181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There is a Methodology</a:t>
            </a:r>
            <a:endParaRPr lang="en-US" dirty="0"/>
          </a:p>
        </p:txBody>
      </p:sp>
      <p:sp>
        <p:nvSpPr>
          <p:cNvPr id="3" name="Content Placeholder 2"/>
          <p:cNvSpPr>
            <a:spLocks noGrp="1"/>
          </p:cNvSpPr>
          <p:nvPr>
            <p:ph idx="1"/>
          </p:nvPr>
        </p:nvSpPr>
        <p:spPr/>
        <p:txBody>
          <a:bodyPr/>
          <a:lstStyle/>
          <a:p>
            <a:pPr marL="457200" indent="-457200">
              <a:buSzTx/>
              <a:buFont typeface="Century Schoolbook" pitchFamily="18" charset="0"/>
              <a:buAutoNum type="arabicPeriod"/>
            </a:pPr>
            <a:r>
              <a:rPr lang="en-US" sz="2000" dirty="0" smtClean="0"/>
              <a:t>Scope of data analysis</a:t>
            </a:r>
          </a:p>
          <a:p>
            <a:pPr marL="457200" indent="-457200">
              <a:buSzTx/>
              <a:buFont typeface="Century Schoolbook" pitchFamily="18" charset="0"/>
              <a:buAutoNum type="arabicPeriod"/>
            </a:pPr>
            <a:r>
              <a:rPr lang="en-US" sz="2000" dirty="0" smtClean="0"/>
              <a:t>Integrating the fraud risk assessment</a:t>
            </a:r>
          </a:p>
          <a:p>
            <a:pPr marL="457200" indent="-457200">
              <a:buSzTx/>
              <a:buFont typeface="Century Schoolbook" pitchFamily="18" charset="0"/>
              <a:buAutoNum type="arabicPeriod"/>
            </a:pPr>
            <a:r>
              <a:rPr lang="en-US" sz="2000" dirty="0" smtClean="0"/>
              <a:t>Select the data mining strategy</a:t>
            </a:r>
          </a:p>
          <a:p>
            <a:pPr marL="457200" indent="-457200">
              <a:buSzTx/>
              <a:buFont typeface="Century Schoolbook" pitchFamily="18" charset="0"/>
              <a:buAutoNum type="arabicPeriod"/>
            </a:pPr>
            <a:r>
              <a:rPr lang="en-US" sz="2000" dirty="0" smtClean="0"/>
              <a:t>Availability, reliability and usability</a:t>
            </a:r>
          </a:p>
          <a:p>
            <a:pPr marL="457200" indent="-457200">
              <a:buSzTx/>
              <a:buFont typeface="Century Schoolbook" pitchFamily="18" charset="0"/>
              <a:buAutoNum type="arabicPeriod"/>
            </a:pPr>
            <a:r>
              <a:rPr lang="en-US" sz="2000" dirty="0" smtClean="0"/>
              <a:t>Understand the data</a:t>
            </a:r>
          </a:p>
          <a:p>
            <a:pPr marL="457200" indent="-457200">
              <a:buSzTx/>
              <a:buFont typeface="Century Schoolbook" pitchFamily="18" charset="0"/>
              <a:buAutoNum type="arabicPeriod"/>
            </a:pPr>
            <a:r>
              <a:rPr lang="en-US" sz="2000" dirty="0" smtClean="0"/>
              <a:t>Develop search routines</a:t>
            </a:r>
          </a:p>
          <a:p>
            <a:pPr marL="457200" indent="-457200">
              <a:buSzTx/>
              <a:buFont typeface="Century Schoolbook" pitchFamily="18" charset="0"/>
              <a:buAutoNum type="arabicPeriod"/>
            </a:pPr>
            <a:r>
              <a:rPr lang="en-US" sz="2000" dirty="0" smtClean="0"/>
              <a:t>Filtering techniques</a:t>
            </a:r>
          </a:p>
          <a:p>
            <a:pPr marL="457200" indent="-457200">
              <a:buSzTx/>
              <a:buFont typeface="Century Schoolbook" pitchFamily="18" charset="0"/>
              <a:buAutoNum type="arabicPeriod"/>
            </a:pPr>
            <a:r>
              <a:rPr lang="en-US" sz="2000" dirty="0" smtClean="0"/>
              <a:t>Sample selection criteria</a:t>
            </a:r>
          </a:p>
          <a:p>
            <a:pPr marL="457200" indent="-457200">
              <a:buSzTx/>
              <a:buFont typeface="Century Schoolbook" pitchFamily="18" charset="0"/>
              <a:buAutoNum type="arabicPeriod"/>
            </a:pPr>
            <a:r>
              <a:rPr lang="en-US" sz="2000" dirty="0" smtClean="0"/>
              <a:t>Plan to resolve false positives</a:t>
            </a:r>
          </a:p>
          <a:p>
            <a:pPr marL="457200" indent="-457200">
              <a:buSzTx/>
              <a:buFont typeface="Century Schoolbook" pitchFamily="18" charset="0"/>
              <a:buAutoNum type="arabicPeriod"/>
            </a:pPr>
            <a:r>
              <a:rPr lang="en-US" sz="2000" dirty="0" smtClean="0"/>
              <a:t>Link the fraud audit test procedures</a:t>
            </a:r>
          </a:p>
          <a:p>
            <a:endParaRPr lang="en-US" dirty="0"/>
          </a:p>
        </p:txBody>
      </p:sp>
    </p:spTree>
    <p:extLst>
      <p:ext uri="{BB962C8B-B14F-4D97-AF65-F5344CB8AC3E}">
        <p14:creationId xmlns:p14="http://schemas.microsoft.com/office/powerpoint/2010/main" val="11693206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3">
                                            <p:txEl>
                                              <p:pRg st="9" end="9"/>
                                            </p:txEl>
                                          </p:spTgt>
                                        </p:tgtEl>
                                        <p:attrNameLst>
                                          <p:attrName>style.visibility</p:attrName>
                                        </p:attrNameLst>
                                      </p:cBhvr>
                                      <p:to>
                                        <p:strVal val="visible"/>
                                      </p:to>
                                    </p:set>
                                    <p:anim calcmode="lin" valueType="num">
                                      <p:cBhvr>
                                        <p:cTn id="7" dur="1000" fill="hold"/>
                                        <p:tgtEl>
                                          <p:spTgt spid="3">
                                            <p:txEl>
                                              <p:pRg st="9" end="9"/>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9" end="9"/>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9" end="9"/>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Fraud Data Analytics</a:t>
            </a:r>
            <a:endParaRPr lang="en-US" dirty="0"/>
          </a:p>
        </p:txBody>
      </p:sp>
      <p:sp>
        <p:nvSpPr>
          <p:cNvPr id="3" name="Content Placeholder 2"/>
          <p:cNvSpPr>
            <a:spLocks noGrp="1"/>
          </p:cNvSpPr>
          <p:nvPr>
            <p:ph idx="1"/>
          </p:nvPr>
        </p:nvSpPr>
        <p:spPr/>
        <p:txBody>
          <a:bodyPr/>
          <a:lstStyle/>
          <a:p>
            <a:pPr marL="0" indent="0">
              <a:buNone/>
            </a:pPr>
            <a:r>
              <a:rPr lang="en-US" dirty="0" smtClean="0"/>
              <a:t>A methodology of using data mining to analyze data for the red flags that correlates to a specific fraud risk statement</a:t>
            </a:r>
          </a:p>
          <a:p>
            <a:pPr marL="0" indent="0">
              <a:buNone/>
            </a:pPr>
            <a:r>
              <a:rPr lang="en-US" dirty="0" smtClean="0"/>
              <a:t>It is about identifying transactions that has the highest probability of containing a fraudulent transaction</a:t>
            </a:r>
            <a:endParaRPr lang="en-US" dirty="0"/>
          </a:p>
        </p:txBody>
      </p:sp>
    </p:spTree>
    <p:extLst>
      <p:ext uri="{BB962C8B-B14F-4D97-AF65-F5344CB8AC3E}">
        <p14:creationId xmlns:p14="http://schemas.microsoft.com/office/powerpoint/2010/main" val="2713319930"/>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66113" cy="680951"/>
          </a:xfrm>
        </p:spPr>
        <p:txBody>
          <a:bodyPr/>
          <a:lstStyle/>
          <a:p>
            <a:r>
              <a:rPr lang="en-US" dirty="0" smtClean="0"/>
              <a:t>Goal of Fraud Data Analytics</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952160588"/>
              </p:ext>
            </p:extLst>
          </p:nvPr>
        </p:nvGraphicFramePr>
        <p:xfrm>
          <a:off x="457200" y="1463675"/>
          <a:ext cx="8242300" cy="4826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Rectangle 4"/>
          <p:cNvSpPr/>
          <p:nvPr/>
        </p:nvSpPr>
        <p:spPr bwMode="auto">
          <a:xfrm>
            <a:off x="2298358" y="955588"/>
            <a:ext cx="4489620" cy="508087"/>
          </a:xfrm>
          <a:prstGeom prst="rect">
            <a:avLst/>
          </a:prstGeom>
          <a:ln>
            <a:headEnd type="none" w="sm" len="sm"/>
            <a:tailEnd type="none" w="sm" len="sm"/>
          </a:ln>
          <a:extLst/>
        </p:spPr>
        <p:style>
          <a:lnRef idx="2">
            <a:schemeClr val="accent1"/>
          </a:lnRef>
          <a:fillRef idx="1">
            <a:schemeClr val="lt1"/>
          </a:fillRef>
          <a:effectRef idx="0">
            <a:schemeClr val="accent1"/>
          </a:effectRef>
          <a:fontRef idx="minor">
            <a:schemeClr val="dk1"/>
          </a:fontRef>
        </p:style>
        <p:txBody>
          <a:bodyPr vert="horz" wrap="square" lIns="92075" tIns="46038" rIns="92075" bIns="46038" numCol="1" rtlCol="0" anchor="t" anchorCtr="0" compatLnSpc="1">
            <a:prstTxWarp prst="textNoShape">
              <a:avLst/>
            </a:prstTxWarp>
          </a:bodyPr>
          <a:lstStyle/>
          <a:p>
            <a:pPr marL="0" marR="0" indent="0" algn="l" defTabSz="914400" rtl="0" eaLnBrk="0" fontAlgn="base" latinLnBrk="0" hangingPunct="0">
              <a:lnSpc>
                <a:spcPct val="100000"/>
              </a:lnSpc>
              <a:spcBef>
                <a:spcPct val="20000"/>
              </a:spcBef>
              <a:spcAft>
                <a:spcPct val="0"/>
              </a:spcAft>
              <a:buClr>
                <a:schemeClr val="tx1"/>
              </a:buClr>
              <a:buSzTx/>
              <a:buNone/>
              <a:tabLst/>
            </a:pPr>
            <a:r>
              <a:rPr kumimoji="0" lang="en-US" sz="3000" b="0" i="0" u="none" strike="noStrike" cap="none" normalizeH="0" baseline="0" dirty="0" smtClean="0">
                <a:ln>
                  <a:noFill/>
                </a:ln>
                <a:solidFill>
                  <a:schemeClr val="tx1"/>
                </a:solidFill>
                <a:effectLst/>
                <a:latin typeface="Arial" charset="0"/>
              </a:rPr>
              <a:t>    Fraud Risk Statement</a:t>
            </a:r>
          </a:p>
        </p:txBody>
      </p:sp>
    </p:spTree>
    <p:extLst>
      <p:ext uri="{BB962C8B-B14F-4D97-AF65-F5344CB8AC3E}">
        <p14:creationId xmlns:p14="http://schemas.microsoft.com/office/powerpoint/2010/main" val="2475695411"/>
      </p:ext>
    </p:extLst>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3867"/>
            <a:ext cx="8266113" cy="899535"/>
          </a:xfr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1440" tIns="45720" rIns="91440" bIns="45720" numCol="1" anchor="ctr" anchorCtr="0" compatLnSpc="1">
            <a:prstTxWarp prst="textNoShape">
              <a:avLst/>
            </a:prstTxWarp>
          </a:bodyPr>
          <a:lstStyle/>
          <a:p>
            <a:pPr algn="l" eaLnBrk="0" hangingPunct="0"/>
            <a:r>
              <a:rPr lang="en-US" dirty="0"/>
              <a:t>Circular View Of </a:t>
            </a:r>
            <a:r>
              <a:rPr lang="en-US" dirty="0" smtClean="0"/>
              <a:t>Fraud Data Analytics Plan</a:t>
            </a:r>
            <a:endParaRPr lang="en-US" dirty="0"/>
          </a:p>
        </p:txBody>
      </p:sp>
      <p:graphicFrame>
        <p:nvGraphicFramePr>
          <p:cNvPr id="6" name="Content Placeholder 4"/>
          <p:cNvGraphicFramePr>
            <a:graphicFrameLocks/>
          </p:cNvGraphicFramePr>
          <p:nvPr>
            <p:extLst>
              <p:ext uri="{D42A27DB-BD31-4B8C-83A1-F6EECF244321}">
                <p14:modId xmlns:p14="http://schemas.microsoft.com/office/powerpoint/2010/main" val="3717596175"/>
              </p:ext>
            </p:extLst>
          </p:nvPr>
        </p:nvGraphicFramePr>
        <p:xfrm>
          <a:off x="533400" y="1168400"/>
          <a:ext cx="7467600" cy="48736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555925928"/>
      </p:ext>
    </p:extLst>
  </p:cSld>
  <p:clrMapOvr>
    <a:masterClrMapping/>
  </p:clrMapOvr>
  <p:transition spd="slow">
    <p:wheel spokes="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heel(1)">
                                      <p:cBhvr>
                                        <p:cTn id="7"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AsOne/>
      </p:bldGraphic>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Three key considerations</a:t>
            </a:r>
            <a:br>
              <a:rPr lang="en-US" dirty="0" smtClean="0"/>
            </a:br>
            <a:r>
              <a:rPr lang="en-US" dirty="0" smtClean="0"/>
              <a:t>of the fraud data plan</a:t>
            </a:r>
            <a:endParaRPr lang="en-US" dirty="0"/>
          </a:p>
        </p:txBody>
      </p:sp>
      <p:sp>
        <p:nvSpPr>
          <p:cNvPr id="3" name="Content Placeholder 2"/>
          <p:cNvSpPr>
            <a:spLocks noGrp="1"/>
          </p:cNvSpPr>
          <p:nvPr>
            <p:ph idx="1"/>
          </p:nvPr>
        </p:nvSpPr>
        <p:spPr/>
        <p:txBody>
          <a:bodyPr/>
          <a:lstStyle/>
          <a:p>
            <a:pPr marL="0" indent="0">
              <a:buNone/>
            </a:pPr>
            <a:r>
              <a:rPr lang="en-US" b="1" dirty="0" smtClean="0"/>
              <a:t>What are you looking for:</a:t>
            </a:r>
          </a:p>
          <a:p>
            <a:pPr lvl="1"/>
            <a:r>
              <a:rPr lang="en-US" sz="2400" dirty="0" smtClean="0"/>
              <a:t>What is your scope? </a:t>
            </a:r>
          </a:p>
          <a:p>
            <a:pPr lvl="1"/>
            <a:r>
              <a:rPr lang="en-US" sz="2400" dirty="0" smtClean="0"/>
              <a:t>Which </a:t>
            </a:r>
            <a:r>
              <a:rPr lang="en-US" sz="2400" dirty="0"/>
              <a:t>fraud </a:t>
            </a:r>
            <a:r>
              <a:rPr lang="en-US" sz="2400" dirty="0" smtClean="0"/>
              <a:t>risk statements?</a:t>
            </a:r>
          </a:p>
          <a:p>
            <a:pPr marL="0" indent="0">
              <a:buNone/>
            </a:pPr>
            <a:r>
              <a:rPr lang="en-US" dirty="0" smtClean="0"/>
              <a:t>What is your fraud data analytics strategy</a:t>
            </a:r>
          </a:p>
          <a:p>
            <a:pPr marL="0" indent="0">
              <a:buNone/>
            </a:pPr>
            <a:r>
              <a:rPr lang="en-US" dirty="0" smtClean="0"/>
              <a:t>How to calibrate data interrogation for the sophistication of  concealment</a:t>
            </a:r>
            <a:endParaRPr lang="en-US" dirty="0"/>
          </a:p>
        </p:txBody>
      </p:sp>
    </p:spTree>
    <p:extLst>
      <p:ext uri="{BB962C8B-B14F-4D97-AF65-F5344CB8AC3E}">
        <p14:creationId xmlns:p14="http://schemas.microsoft.com/office/powerpoint/2010/main" val="3059931280"/>
      </p:ext>
    </p:extLst>
  </p:cSld>
  <p:clrMapOvr>
    <a:masterClrMapping/>
  </p:clrMapOvr>
  <p:transition spd="slow">
    <p:wip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Fraud Risk Structure</a:t>
            </a:r>
            <a:br>
              <a:rPr lang="en-US" dirty="0" smtClean="0"/>
            </a:br>
            <a:r>
              <a:rPr lang="en-US" dirty="0" smtClean="0"/>
              <a:t>Establishes scope of project</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866111777"/>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Rectangle 2"/>
          <p:cNvSpPr/>
          <p:nvPr/>
        </p:nvSpPr>
        <p:spPr bwMode="auto">
          <a:xfrm>
            <a:off x="457200" y="2051221"/>
            <a:ext cx="1783492" cy="1664044"/>
          </a:xfrm>
          <a:prstGeom prst="rect">
            <a:avLst/>
          </a:prstGeom>
          <a:solidFill>
            <a:schemeClr val="accent1"/>
          </a:solidFill>
          <a:ln w="12700" cap="sq" cmpd="sng" algn="ctr">
            <a:solidFill>
              <a:schemeClr val="tx1"/>
            </a:solidFill>
            <a:prstDash val="solid"/>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075" tIns="46038" rIns="92075" bIns="46038" numCol="1" rtlCol="0" anchor="t" anchorCtr="0" compatLnSpc="1">
            <a:prstTxWarp prst="textNoShape">
              <a:avLst/>
            </a:prstTxWarp>
          </a:bodyPr>
          <a:lstStyle/>
          <a:p>
            <a:pPr marL="0" marR="0" indent="0" algn="l" defTabSz="914400" rtl="0" eaLnBrk="0" fontAlgn="base" latinLnBrk="0" hangingPunct="0">
              <a:lnSpc>
                <a:spcPct val="100000"/>
              </a:lnSpc>
              <a:spcBef>
                <a:spcPct val="20000"/>
              </a:spcBef>
              <a:spcAft>
                <a:spcPct val="0"/>
              </a:spcAft>
              <a:buClr>
                <a:schemeClr val="tx1"/>
              </a:buClr>
              <a:buSzTx/>
              <a:buNone/>
              <a:tabLst/>
            </a:pPr>
            <a:r>
              <a:rPr kumimoji="0" lang="en-US" sz="2000" b="0" i="0" u="none" strike="noStrike" cap="none" normalizeH="0" baseline="0" dirty="0" smtClean="0">
                <a:ln>
                  <a:noFill/>
                </a:ln>
                <a:solidFill>
                  <a:schemeClr val="tx1"/>
                </a:solidFill>
                <a:effectLst/>
                <a:latin typeface="Arial" charset="0"/>
              </a:rPr>
              <a:t>What </a:t>
            </a:r>
            <a:r>
              <a:rPr lang="en-US" sz="2000" dirty="0"/>
              <a:t>f</a:t>
            </a:r>
            <a:r>
              <a:rPr kumimoji="0" lang="en-US" sz="2000" b="0" i="0" u="none" strike="noStrike" cap="none" normalizeH="0" baseline="0" dirty="0" smtClean="0">
                <a:ln>
                  <a:noFill/>
                </a:ln>
                <a:solidFill>
                  <a:schemeClr val="tx1"/>
                </a:solidFill>
                <a:effectLst/>
                <a:latin typeface="Arial" charset="0"/>
              </a:rPr>
              <a:t>raud </a:t>
            </a:r>
            <a:r>
              <a:rPr lang="en-US" sz="2000" dirty="0"/>
              <a:t>r</a:t>
            </a:r>
            <a:r>
              <a:rPr kumimoji="0" lang="en-US" sz="2000" b="0" i="0" u="none" strike="noStrike" cap="none" normalizeH="0" baseline="0" dirty="0" smtClean="0">
                <a:ln>
                  <a:noFill/>
                </a:ln>
                <a:solidFill>
                  <a:schemeClr val="tx1"/>
                </a:solidFill>
                <a:effectLst/>
                <a:latin typeface="Arial" charset="0"/>
              </a:rPr>
              <a:t>isk </a:t>
            </a:r>
            <a:r>
              <a:rPr lang="en-US" sz="2000" dirty="0"/>
              <a:t>s</a:t>
            </a:r>
            <a:r>
              <a:rPr kumimoji="0" lang="en-US" sz="2000" b="0" i="0" u="none" strike="noStrike" cap="none" normalizeH="0" baseline="0" dirty="0" smtClean="0">
                <a:ln>
                  <a:noFill/>
                </a:ln>
                <a:solidFill>
                  <a:schemeClr val="tx1"/>
                </a:solidFill>
                <a:effectLst/>
                <a:latin typeface="Arial" charset="0"/>
              </a:rPr>
              <a:t>tatements are in your </a:t>
            </a:r>
            <a:r>
              <a:rPr kumimoji="0" lang="en-US" sz="2000" b="0" i="0" u="none" strike="noStrike" cap="none" normalizeH="0" baseline="0" dirty="0" smtClean="0">
                <a:ln>
                  <a:noFill/>
                </a:ln>
                <a:solidFill>
                  <a:schemeClr val="tx1"/>
                </a:solidFill>
                <a:effectLst/>
                <a:latin typeface="Arial" charset="0"/>
              </a:rPr>
              <a:t>audit scope?</a:t>
            </a:r>
            <a:endParaRPr kumimoji="0" lang="en-US" sz="2000" b="0" i="0" u="none" strike="noStrike" cap="none" normalizeH="0" baseline="0" dirty="0" smtClean="0">
              <a:ln>
                <a:noFill/>
              </a:ln>
              <a:solidFill>
                <a:schemeClr val="tx1"/>
              </a:solidFill>
              <a:effectLst/>
              <a:latin typeface="Arial" charset="0"/>
            </a:endParaRPr>
          </a:p>
        </p:txBody>
      </p:sp>
    </p:spTree>
    <p:extLst>
      <p:ext uri="{BB962C8B-B14F-4D97-AF65-F5344CB8AC3E}">
        <p14:creationId xmlns:p14="http://schemas.microsoft.com/office/powerpoint/2010/main" val="301605677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1"/>
          <p:cNvSpPr>
            <a:spLocks noGrp="1" noChangeArrowheads="1"/>
          </p:cNvSpPr>
          <p:nvPr>
            <p:ph type="title"/>
          </p:nvPr>
        </p:nvSpPr>
        <p:spPr>
          <a:xfrm>
            <a:off x="430213" y="117475"/>
            <a:ext cx="8389937" cy="677863"/>
          </a:xfr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1440" tIns="45720" rIns="91440" bIns="45720" numCol="1" anchor="ctr" anchorCtr="0" compatLnSpc="1">
            <a:prstTxWarp prst="textNoShape">
              <a:avLst/>
            </a:prstTxWarp>
            <a:normAutofit fontScale="90000"/>
          </a:bodyPr>
          <a:lstStyle/>
          <a:p>
            <a:pPr algn="l"/>
            <a:r>
              <a:rPr lang="en-US" dirty="0" smtClean="0"/>
              <a:t>The Fraud Risk Statement: The linkage factor</a:t>
            </a:r>
            <a:endParaRPr lang="en-US" dirty="0"/>
          </a:p>
        </p:txBody>
      </p:sp>
      <p:grpSp>
        <p:nvGrpSpPr>
          <p:cNvPr id="25" name="Group 23"/>
          <p:cNvGrpSpPr>
            <a:grpSpLocks/>
          </p:cNvGrpSpPr>
          <p:nvPr/>
        </p:nvGrpSpPr>
        <p:grpSpPr bwMode="auto">
          <a:xfrm>
            <a:off x="606669" y="934244"/>
            <a:ext cx="7258050" cy="5335587"/>
            <a:chOff x="614" y="580"/>
            <a:chExt cx="4572" cy="3361"/>
          </a:xfrm>
        </p:grpSpPr>
        <p:grpSp>
          <p:nvGrpSpPr>
            <p:cNvPr id="26" name="Diagram 4"/>
            <p:cNvGrpSpPr>
              <a:grpSpLocks noChangeAspect="1"/>
            </p:cNvGrpSpPr>
            <p:nvPr/>
          </p:nvGrpSpPr>
          <p:grpSpPr bwMode="auto">
            <a:xfrm>
              <a:off x="614" y="580"/>
              <a:ext cx="4572" cy="3361"/>
              <a:chOff x="1795" y="1053"/>
              <a:chExt cx="2171" cy="2131"/>
            </a:xfrm>
          </p:grpSpPr>
          <p:sp>
            <p:nvSpPr>
              <p:cNvPr id="31" name="_s450564"/>
              <p:cNvSpPr>
                <a:spLocks noChangeShapeType="1"/>
              </p:cNvSpPr>
              <p:nvPr/>
            </p:nvSpPr>
            <p:spPr bwMode="auto">
              <a:xfrm flipH="1" flipV="1">
                <a:off x="2446" y="1814"/>
                <a:ext cx="218" cy="173"/>
              </a:xfrm>
              <a:prstGeom prst="line">
                <a:avLst/>
              </a:prstGeom>
              <a:noFill/>
              <a:ln w="28575">
                <a:solidFill>
                  <a:sysClr val="windowText" lastClr="000000"/>
                </a:solidFill>
                <a:round/>
                <a:headEnd/>
                <a:tailEnd/>
              </a:ln>
              <a:extLst>
                <a:ext uri="{909E8E84-426E-40DD-AFC4-6F175D3DCCD1}">
                  <a14:hiddenFill xmlns:a14="http://schemas.microsoft.com/office/drawing/2010/main">
                    <a:noFill/>
                  </a14:hiddenFill>
                </a:ext>
              </a:extLst>
            </p:spPr>
            <p:txBody>
              <a:bodyPr lIns="0" tIns="0" rIns="0" bIns="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solidFill>
                    <a:sysClr val="windowText" lastClr="000000"/>
                  </a:solidFill>
                  <a:effectLst/>
                  <a:uLnTx/>
                  <a:uFillTx/>
                </a:endParaRPr>
              </a:p>
            </p:txBody>
          </p:sp>
          <p:sp>
            <p:nvSpPr>
              <p:cNvPr id="32" name="_s450565"/>
              <p:cNvSpPr>
                <a:spLocks noChangeArrowheads="1"/>
              </p:cNvSpPr>
              <p:nvPr/>
            </p:nvSpPr>
            <p:spPr bwMode="auto">
              <a:xfrm>
                <a:off x="1954" y="1367"/>
                <a:ext cx="553" cy="553"/>
              </a:xfrm>
              <a:prstGeom prst="ellipse">
                <a:avLst/>
              </a:prstGeom>
              <a:noFill/>
              <a:ln w="9525">
                <a:solidFill>
                  <a:sysClr val="windowText" lastClr="000000"/>
                </a:solidFill>
                <a:round/>
                <a:headEnd/>
                <a:tailEnd/>
              </a:ln>
            </p:spPr>
            <p:txBody>
              <a:bodyPr wrap="none" lIns="0" tIns="0" rIns="0" bIns="0" anchor="ctr"/>
              <a:lstStyle/>
              <a:p>
                <a:pPr marL="0" marR="0" lvl="0" indent="0" algn="ctr" defTabSz="914400" eaLnBrk="1" fontAlgn="auto" latinLnBrk="0" hangingPunct="1">
                  <a:lnSpc>
                    <a:spcPct val="100000"/>
                  </a:lnSpc>
                  <a:spcBef>
                    <a:spcPct val="0"/>
                  </a:spcBef>
                  <a:spcAft>
                    <a:spcPts val="0"/>
                  </a:spcAft>
                  <a:buClrTx/>
                  <a:buSzTx/>
                  <a:buFontTx/>
                  <a:buNone/>
                  <a:tabLst/>
                  <a:defRPr/>
                </a:pPr>
                <a:r>
                  <a:rPr lang="en-US" sz="2000" b="1" kern="0" noProof="0" dirty="0" smtClean="0">
                    <a:solidFill>
                      <a:sysClr val="windowText" lastClr="000000">
                        <a:lumMod val="50000"/>
                        <a:lumOff val="50000"/>
                      </a:sysClr>
                    </a:solidFill>
                  </a:rPr>
                  <a:t>Report &amp;</a:t>
                </a:r>
              </a:p>
              <a:p>
                <a:pPr marL="0" marR="0" lvl="0" indent="0" algn="ctr" defTabSz="914400" eaLnBrk="1" fontAlgn="auto" latinLnBrk="0" hangingPunct="1">
                  <a:lnSpc>
                    <a:spcPct val="100000"/>
                  </a:lnSpc>
                  <a:spcBef>
                    <a:spcPct val="0"/>
                  </a:spcBef>
                  <a:spcAft>
                    <a:spcPts val="0"/>
                  </a:spcAft>
                  <a:buClrTx/>
                  <a:buSzTx/>
                  <a:buFontTx/>
                  <a:buNone/>
                  <a:tabLst/>
                  <a:defRPr/>
                </a:pPr>
                <a:r>
                  <a:rPr lang="en-US" sz="2000" b="1" kern="0" noProof="0" dirty="0" smtClean="0">
                    <a:solidFill>
                      <a:sysClr val="windowText" lastClr="000000">
                        <a:lumMod val="50000"/>
                        <a:lumOff val="50000"/>
                      </a:sysClr>
                    </a:solidFill>
                  </a:rPr>
                  <a:t> Conclusions</a:t>
                </a:r>
                <a:endParaRPr kumimoji="0" lang="en-US" sz="2000" b="1" i="0" u="none" strike="noStrike" kern="0" cap="none" spc="0" normalizeH="0" baseline="0" noProof="0" dirty="0" smtClean="0">
                  <a:ln>
                    <a:noFill/>
                  </a:ln>
                  <a:solidFill>
                    <a:sysClr val="windowText" lastClr="000000">
                      <a:lumMod val="50000"/>
                      <a:lumOff val="50000"/>
                    </a:sysClr>
                  </a:solidFill>
                  <a:effectLst/>
                  <a:uLnTx/>
                  <a:uFillTx/>
                </a:endParaRPr>
              </a:p>
            </p:txBody>
          </p:sp>
          <p:sp>
            <p:nvSpPr>
              <p:cNvPr id="33" name="_s450566"/>
              <p:cNvSpPr>
                <a:spLocks noChangeShapeType="1"/>
              </p:cNvSpPr>
              <p:nvPr/>
            </p:nvSpPr>
            <p:spPr bwMode="auto">
              <a:xfrm flipH="1">
                <a:off x="2339" y="2220"/>
                <a:ext cx="272" cy="63"/>
              </a:xfrm>
              <a:prstGeom prst="line">
                <a:avLst/>
              </a:prstGeom>
              <a:noFill/>
              <a:ln w="28575">
                <a:solidFill>
                  <a:sysClr val="windowText" lastClr="000000"/>
                </a:solidFill>
                <a:round/>
                <a:headEnd/>
                <a:tailEnd/>
              </a:ln>
              <a:extLst>
                <a:ext uri="{909E8E84-426E-40DD-AFC4-6F175D3DCCD1}">
                  <a14:hiddenFill xmlns:a14="http://schemas.microsoft.com/office/drawing/2010/main">
                    <a:noFill/>
                  </a14:hiddenFill>
                </a:ext>
              </a:extLst>
            </p:spPr>
            <p:txBody>
              <a:bodyPr lIns="0" tIns="0" rIns="0" bIns="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solidFill>
                    <a:sysClr val="windowText" lastClr="000000"/>
                  </a:solidFill>
                  <a:effectLst/>
                  <a:uLnTx/>
                  <a:uFillTx/>
                </a:endParaRPr>
              </a:p>
            </p:txBody>
          </p:sp>
          <p:sp>
            <p:nvSpPr>
              <p:cNvPr id="34" name="_s450567"/>
              <p:cNvSpPr>
                <a:spLocks noChangeArrowheads="1"/>
              </p:cNvSpPr>
              <p:nvPr/>
            </p:nvSpPr>
            <p:spPr bwMode="auto">
              <a:xfrm>
                <a:off x="1795" y="2069"/>
                <a:ext cx="553" cy="554"/>
              </a:xfrm>
              <a:prstGeom prst="ellipse">
                <a:avLst/>
              </a:prstGeom>
              <a:noFill/>
              <a:ln w="9525">
                <a:solidFill>
                  <a:sysClr val="windowText" lastClr="000000"/>
                </a:solidFill>
                <a:round/>
                <a:headEnd/>
                <a:tailEnd/>
              </a:ln>
            </p:spPr>
            <p:txBody>
              <a:bodyPr wrap="none" lIns="0" tIns="0" rIns="0" bIns="0" anchor="ctr"/>
              <a:lstStyle/>
              <a:p>
                <a:pPr marL="0" marR="0" lvl="0" indent="0" algn="ctr" defTabSz="914400" eaLnBrk="1" fontAlgn="auto" latinLnBrk="0" hangingPunct="1">
                  <a:lnSpc>
                    <a:spcPct val="100000"/>
                  </a:lnSpc>
                  <a:spcBef>
                    <a:spcPct val="0"/>
                  </a:spcBef>
                  <a:spcAft>
                    <a:spcPts val="0"/>
                  </a:spcAft>
                  <a:buClrTx/>
                  <a:buSzTx/>
                  <a:buFontTx/>
                  <a:buNone/>
                  <a:tabLst/>
                  <a:defRPr/>
                </a:pPr>
                <a:r>
                  <a:rPr kumimoji="0" lang="en-US" sz="2000" b="1" i="0" u="none" strike="noStrike" kern="0" cap="none" spc="0" normalizeH="0" baseline="0" noProof="0" dirty="0" smtClean="0">
                    <a:ln>
                      <a:noFill/>
                    </a:ln>
                    <a:solidFill>
                      <a:sysClr val="windowText" lastClr="000000">
                        <a:lumMod val="50000"/>
                        <a:lumOff val="50000"/>
                      </a:sysClr>
                    </a:solidFill>
                    <a:effectLst/>
                    <a:uLnTx/>
                    <a:uFillTx/>
                  </a:rPr>
                  <a:t>Fraud</a:t>
                </a:r>
                <a:r>
                  <a:rPr lang="en-US" sz="2000" b="1" kern="0" dirty="0">
                    <a:solidFill>
                      <a:sysClr val="windowText" lastClr="000000">
                        <a:lumMod val="50000"/>
                        <a:lumOff val="50000"/>
                      </a:sysClr>
                    </a:solidFill>
                  </a:rPr>
                  <a:t> </a:t>
                </a:r>
                <a:r>
                  <a:rPr lang="en-US" sz="2000" b="1" kern="0" dirty="0" smtClean="0">
                    <a:solidFill>
                      <a:sysClr val="windowText" lastClr="000000">
                        <a:lumMod val="50000"/>
                        <a:lumOff val="50000"/>
                      </a:sysClr>
                    </a:solidFill>
                  </a:rPr>
                  <a:t>Audit</a:t>
                </a:r>
              </a:p>
              <a:p>
                <a:pPr marL="0" marR="0" lvl="0" indent="0" algn="ctr" defTabSz="914400" eaLnBrk="1" fontAlgn="auto" latinLnBrk="0" hangingPunct="1">
                  <a:lnSpc>
                    <a:spcPct val="100000"/>
                  </a:lnSpc>
                  <a:spcBef>
                    <a:spcPct val="0"/>
                  </a:spcBef>
                  <a:spcAft>
                    <a:spcPts val="0"/>
                  </a:spcAft>
                  <a:buClrTx/>
                  <a:buSzTx/>
                  <a:buFontTx/>
                  <a:buNone/>
                  <a:tabLst/>
                  <a:defRPr/>
                </a:pPr>
                <a:r>
                  <a:rPr kumimoji="0" lang="en-US" sz="2000" b="1" i="0" u="none" strike="noStrike" kern="0" cap="none" spc="0" normalizeH="0" baseline="0" noProof="0" dirty="0" smtClean="0">
                    <a:ln>
                      <a:noFill/>
                    </a:ln>
                    <a:solidFill>
                      <a:sysClr val="windowText" lastClr="000000">
                        <a:lumMod val="50000"/>
                        <a:lumOff val="50000"/>
                      </a:sysClr>
                    </a:solidFill>
                    <a:effectLst/>
                    <a:uLnTx/>
                    <a:uFillTx/>
                  </a:rPr>
                  <a:t>Procedure</a:t>
                </a:r>
              </a:p>
            </p:txBody>
          </p:sp>
          <p:sp>
            <p:nvSpPr>
              <p:cNvPr id="35" name="_s450568"/>
              <p:cNvSpPr>
                <a:spLocks noChangeShapeType="1"/>
              </p:cNvSpPr>
              <p:nvPr/>
            </p:nvSpPr>
            <p:spPr bwMode="auto">
              <a:xfrm flipH="1">
                <a:off x="2639" y="2407"/>
                <a:ext cx="121" cy="252"/>
              </a:xfrm>
              <a:prstGeom prst="line">
                <a:avLst/>
              </a:prstGeom>
              <a:noFill/>
              <a:ln w="28575">
                <a:solidFill>
                  <a:sysClr val="windowText" lastClr="000000"/>
                </a:solidFill>
                <a:round/>
                <a:headEnd/>
                <a:tailEnd/>
              </a:ln>
              <a:extLst>
                <a:ext uri="{909E8E84-426E-40DD-AFC4-6F175D3DCCD1}">
                  <a14:hiddenFill xmlns:a14="http://schemas.microsoft.com/office/drawing/2010/main">
                    <a:noFill/>
                  </a14:hiddenFill>
                </a:ext>
              </a:extLst>
            </p:spPr>
            <p:txBody>
              <a:bodyPr lIns="0" tIns="0" rIns="0" bIns="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solidFill>
                    <a:sysClr val="windowText" lastClr="000000"/>
                  </a:solidFill>
                  <a:effectLst/>
                  <a:uLnTx/>
                  <a:uFillTx/>
                </a:endParaRPr>
              </a:p>
            </p:txBody>
          </p:sp>
          <p:sp>
            <p:nvSpPr>
              <p:cNvPr id="36" name="_s450569"/>
              <p:cNvSpPr>
                <a:spLocks noChangeArrowheads="1"/>
              </p:cNvSpPr>
              <p:nvPr/>
            </p:nvSpPr>
            <p:spPr bwMode="auto">
              <a:xfrm>
                <a:off x="2244" y="2631"/>
                <a:ext cx="553" cy="553"/>
              </a:xfrm>
              <a:prstGeom prst="ellipse">
                <a:avLst/>
              </a:prstGeom>
              <a:noFill/>
              <a:ln w="9525">
                <a:solidFill>
                  <a:sysClr val="windowText" lastClr="000000"/>
                </a:solidFill>
                <a:round/>
                <a:headEnd/>
                <a:tailEnd/>
              </a:ln>
            </p:spPr>
            <p:txBody>
              <a:bodyPr wrap="none" lIns="0" tIns="0" rIns="0" bIns="0" anchor="ctr"/>
              <a:lstStyle/>
              <a:p>
                <a:pPr marL="0" marR="0" lvl="0" indent="0" algn="ctr" defTabSz="914400" eaLnBrk="1" fontAlgn="auto" latinLnBrk="0" hangingPunct="1">
                  <a:lnSpc>
                    <a:spcPct val="100000"/>
                  </a:lnSpc>
                  <a:spcBef>
                    <a:spcPct val="0"/>
                  </a:spcBef>
                  <a:spcAft>
                    <a:spcPts val="0"/>
                  </a:spcAft>
                  <a:buClrTx/>
                  <a:buSzTx/>
                  <a:buFontTx/>
                  <a:buNone/>
                  <a:tabLst/>
                  <a:defRPr/>
                </a:pPr>
                <a:r>
                  <a:rPr kumimoji="0" lang="en-US" sz="2000" b="1" i="0" u="none" strike="noStrike" kern="0" cap="none" spc="0" normalizeH="0" baseline="0" noProof="0" dirty="0" smtClean="0">
                    <a:ln>
                      <a:noFill/>
                    </a:ln>
                    <a:solidFill>
                      <a:sysClr val="window" lastClr="FFFFFF">
                        <a:lumMod val="50000"/>
                      </a:sysClr>
                    </a:solidFill>
                    <a:effectLst/>
                    <a:uLnTx/>
                    <a:uFillTx/>
                  </a:rPr>
                  <a:t>Fraud</a:t>
                </a:r>
              </a:p>
              <a:p>
                <a:pPr marL="0" marR="0" lvl="0" indent="0" algn="ctr" defTabSz="914400" eaLnBrk="1" fontAlgn="auto" latinLnBrk="0" hangingPunct="1">
                  <a:lnSpc>
                    <a:spcPct val="100000"/>
                  </a:lnSpc>
                  <a:spcBef>
                    <a:spcPct val="0"/>
                  </a:spcBef>
                  <a:spcAft>
                    <a:spcPts val="0"/>
                  </a:spcAft>
                  <a:buClrTx/>
                  <a:buSzTx/>
                  <a:buFontTx/>
                  <a:buNone/>
                  <a:tabLst/>
                  <a:defRPr/>
                </a:pPr>
                <a:r>
                  <a:rPr lang="en-US" sz="2000" b="1" kern="0" dirty="0" smtClean="0">
                    <a:solidFill>
                      <a:sysClr val="window" lastClr="FFFFFF">
                        <a:lumMod val="50000"/>
                      </a:sysClr>
                    </a:solidFill>
                  </a:rPr>
                  <a:t>Data Analytics</a:t>
                </a:r>
                <a:endParaRPr kumimoji="0" lang="en-US" sz="2000" b="1" i="0" u="none" strike="noStrike" kern="0" cap="none" spc="0" normalizeH="0" baseline="0" noProof="0" dirty="0">
                  <a:ln>
                    <a:noFill/>
                  </a:ln>
                  <a:solidFill>
                    <a:sysClr val="window" lastClr="FFFFFF">
                      <a:lumMod val="50000"/>
                    </a:sysClr>
                  </a:solidFill>
                  <a:effectLst/>
                  <a:uLnTx/>
                  <a:uFillTx/>
                </a:endParaRPr>
              </a:p>
            </p:txBody>
          </p:sp>
          <p:sp>
            <p:nvSpPr>
              <p:cNvPr id="37" name="_s450570"/>
              <p:cNvSpPr>
                <a:spLocks noChangeShapeType="1"/>
              </p:cNvSpPr>
              <p:nvPr/>
            </p:nvSpPr>
            <p:spPr bwMode="auto">
              <a:xfrm>
                <a:off x="2999" y="2407"/>
                <a:ext cx="121" cy="252"/>
              </a:xfrm>
              <a:prstGeom prst="line">
                <a:avLst/>
              </a:prstGeom>
              <a:noFill/>
              <a:ln w="28575">
                <a:solidFill>
                  <a:sysClr val="windowText" lastClr="000000"/>
                </a:solidFill>
                <a:round/>
                <a:headEnd/>
                <a:tailEnd/>
              </a:ln>
              <a:extLst>
                <a:ext uri="{909E8E84-426E-40DD-AFC4-6F175D3DCCD1}">
                  <a14:hiddenFill xmlns:a14="http://schemas.microsoft.com/office/drawing/2010/main">
                    <a:noFill/>
                  </a14:hiddenFill>
                </a:ext>
              </a:extLst>
            </p:spPr>
            <p:txBody>
              <a:bodyPr lIns="0" tIns="0" rIns="0" bIns="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solidFill>
                    <a:sysClr val="windowText" lastClr="000000"/>
                  </a:solidFill>
                  <a:effectLst/>
                  <a:uLnTx/>
                  <a:uFillTx/>
                </a:endParaRPr>
              </a:p>
            </p:txBody>
          </p:sp>
          <p:sp>
            <p:nvSpPr>
              <p:cNvPr id="38" name="_s450571"/>
              <p:cNvSpPr>
                <a:spLocks noChangeArrowheads="1"/>
              </p:cNvSpPr>
              <p:nvPr/>
            </p:nvSpPr>
            <p:spPr bwMode="auto">
              <a:xfrm>
                <a:off x="2964" y="2631"/>
                <a:ext cx="553" cy="553"/>
              </a:xfrm>
              <a:prstGeom prst="ellipse">
                <a:avLst/>
              </a:prstGeom>
              <a:noFill/>
              <a:ln w="9525">
                <a:solidFill>
                  <a:sysClr val="windowText" lastClr="000000"/>
                </a:solidFill>
                <a:round/>
                <a:headEnd/>
                <a:tailEnd/>
              </a:ln>
            </p:spPr>
            <p:txBody>
              <a:bodyPr wrap="none" lIns="0" tIns="0" rIns="0" bIns="0" anchor="ctr"/>
              <a:lstStyle/>
              <a:p>
                <a:pPr marL="0" marR="0" lvl="0" indent="0" algn="ctr" defTabSz="914400" eaLnBrk="1" fontAlgn="auto" latinLnBrk="0" hangingPunct="1">
                  <a:lnSpc>
                    <a:spcPct val="100000"/>
                  </a:lnSpc>
                  <a:spcBef>
                    <a:spcPct val="0"/>
                  </a:spcBef>
                  <a:spcAft>
                    <a:spcPts val="0"/>
                  </a:spcAft>
                  <a:buClrTx/>
                  <a:buSzTx/>
                  <a:buFontTx/>
                  <a:buNone/>
                  <a:tabLst/>
                  <a:defRPr/>
                </a:pPr>
                <a:r>
                  <a:rPr kumimoji="0" lang="en-US" sz="2000" b="1" i="0" u="none" strike="noStrike" kern="0" cap="none" spc="0" normalizeH="0" baseline="0" noProof="0" dirty="0" smtClean="0">
                    <a:ln>
                      <a:noFill/>
                    </a:ln>
                    <a:solidFill>
                      <a:sysClr val="windowText" lastClr="000000">
                        <a:lumMod val="50000"/>
                        <a:lumOff val="50000"/>
                      </a:sysClr>
                    </a:solidFill>
                    <a:effectLst/>
                    <a:uLnTx/>
                    <a:uFillTx/>
                  </a:rPr>
                  <a:t>Internal </a:t>
                </a:r>
              </a:p>
              <a:p>
                <a:pPr marL="0" marR="0" lvl="0" indent="0" algn="ctr" defTabSz="914400" eaLnBrk="1" fontAlgn="auto" latinLnBrk="0" hangingPunct="1">
                  <a:lnSpc>
                    <a:spcPct val="100000"/>
                  </a:lnSpc>
                  <a:spcBef>
                    <a:spcPct val="0"/>
                  </a:spcBef>
                  <a:spcAft>
                    <a:spcPts val="0"/>
                  </a:spcAft>
                  <a:buClrTx/>
                  <a:buSzTx/>
                  <a:buFontTx/>
                  <a:buNone/>
                  <a:tabLst/>
                  <a:defRPr/>
                </a:pPr>
                <a:r>
                  <a:rPr kumimoji="0" lang="en-US" sz="2000" b="1" i="0" u="none" strike="noStrike" kern="0" cap="none" spc="0" normalizeH="0" baseline="0" noProof="0" dirty="0" smtClean="0">
                    <a:ln>
                      <a:noFill/>
                    </a:ln>
                    <a:solidFill>
                      <a:sysClr val="windowText" lastClr="000000">
                        <a:lumMod val="50000"/>
                        <a:lumOff val="50000"/>
                      </a:sysClr>
                    </a:solidFill>
                    <a:effectLst/>
                    <a:uLnTx/>
                    <a:uFillTx/>
                  </a:rPr>
                  <a:t>Controls</a:t>
                </a:r>
                <a:endParaRPr kumimoji="0" lang="en-US" sz="2000" b="1" i="0" u="none" strike="noStrike" kern="0" cap="none" spc="0" normalizeH="0" baseline="0" noProof="0" dirty="0">
                  <a:ln>
                    <a:noFill/>
                  </a:ln>
                  <a:solidFill>
                    <a:sysClr val="windowText" lastClr="000000">
                      <a:lumMod val="50000"/>
                      <a:lumOff val="50000"/>
                    </a:sysClr>
                  </a:solidFill>
                  <a:effectLst/>
                  <a:uLnTx/>
                  <a:uFillTx/>
                </a:endParaRPr>
              </a:p>
            </p:txBody>
          </p:sp>
          <p:sp>
            <p:nvSpPr>
              <p:cNvPr id="39" name="_s450572"/>
              <p:cNvSpPr>
                <a:spLocks noChangeShapeType="1"/>
              </p:cNvSpPr>
              <p:nvPr/>
            </p:nvSpPr>
            <p:spPr bwMode="auto">
              <a:xfrm>
                <a:off x="3148" y="2220"/>
                <a:ext cx="272" cy="62"/>
              </a:xfrm>
              <a:prstGeom prst="line">
                <a:avLst/>
              </a:prstGeom>
              <a:noFill/>
              <a:ln w="28575">
                <a:solidFill>
                  <a:sysClr val="windowText" lastClr="000000"/>
                </a:solidFill>
                <a:round/>
                <a:headEnd/>
                <a:tailEnd/>
              </a:ln>
              <a:extLst>
                <a:ext uri="{909E8E84-426E-40DD-AFC4-6F175D3DCCD1}">
                  <a14:hiddenFill xmlns:a14="http://schemas.microsoft.com/office/drawing/2010/main">
                    <a:noFill/>
                  </a14:hiddenFill>
                </a:ext>
              </a:extLst>
            </p:spPr>
            <p:txBody>
              <a:bodyPr lIns="0" tIns="0" rIns="0" bIns="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solidFill>
                    <a:sysClr val="windowText" lastClr="000000"/>
                  </a:solidFill>
                  <a:effectLst/>
                  <a:uLnTx/>
                  <a:uFillTx/>
                </a:endParaRPr>
              </a:p>
            </p:txBody>
          </p:sp>
          <p:sp>
            <p:nvSpPr>
              <p:cNvPr id="40" name="_s450573"/>
              <p:cNvSpPr>
                <a:spLocks noChangeArrowheads="1"/>
              </p:cNvSpPr>
              <p:nvPr/>
            </p:nvSpPr>
            <p:spPr bwMode="auto">
              <a:xfrm>
                <a:off x="3413" y="2067"/>
                <a:ext cx="553" cy="553"/>
              </a:xfrm>
              <a:prstGeom prst="ellipse">
                <a:avLst/>
              </a:prstGeom>
              <a:noFill/>
              <a:ln w="9525">
                <a:solidFill>
                  <a:sysClr val="windowText" lastClr="000000"/>
                </a:solidFill>
                <a:round/>
                <a:headEnd/>
                <a:tailEnd/>
              </a:ln>
            </p:spPr>
            <p:txBody>
              <a:bodyPr wrap="none" lIns="0" tIns="0" rIns="0" bIns="0" anchor="ctr"/>
              <a:lstStyle/>
              <a:p>
                <a:pPr marL="0" marR="0" lvl="0" indent="0" algn="ctr" defTabSz="914400" eaLnBrk="1" fontAlgn="auto" latinLnBrk="0" hangingPunct="1">
                  <a:lnSpc>
                    <a:spcPct val="100000"/>
                  </a:lnSpc>
                  <a:spcBef>
                    <a:spcPct val="0"/>
                  </a:spcBef>
                  <a:spcAft>
                    <a:spcPts val="0"/>
                  </a:spcAft>
                  <a:buClrTx/>
                  <a:buSzTx/>
                  <a:buFontTx/>
                  <a:buNone/>
                  <a:tabLst/>
                  <a:defRPr/>
                </a:pPr>
                <a:r>
                  <a:rPr lang="en-US" sz="2000" b="1" kern="0" dirty="0" smtClean="0">
                    <a:solidFill>
                      <a:sysClr val="windowText" lastClr="000000">
                        <a:lumMod val="50000"/>
                        <a:lumOff val="50000"/>
                      </a:sysClr>
                    </a:solidFill>
                  </a:rPr>
                  <a:t>Fraud Risk </a:t>
                </a:r>
              </a:p>
              <a:p>
                <a:pPr marL="0" marR="0" lvl="0" indent="0" algn="ctr" defTabSz="914400" eaLnBrk="1" fontAlgn="auto" latinLnBrk="0" hangingPunct="1">
                  <a:lnSpc>
                    <a:spcPct val="100000"/>
                  </a:lnSpc>
                  <a:spcBef>
                    <a:spcPct val="0"/>
                  </a:spcBef>
                  <a:spcAft>
                    <a:spcPts val="0"/>
                  </a:spcAft>
                  <a:buClrTx/>
                  <a:buSzTx/>
                  <a:buFontTx/>
                  <a:buNone/>
                  <a:tabLst/>
                  <a:defRPr/>
                </a:pPr>
                <a:r>
                  <a:rPr lang="en-US" sz="2000" b="1" kern="0" dirty="0" smtClean="0">
                    <a:solidFill>
                      <a:sysClr val="windowText" lastClr="000000">
                        <a:lumMod val="50000"/>
                        <a:lumOff val="50000"/>
                      </a:sysClr>
                    </a:solidFill>
                  </a:rPr>
                  <a:t>Assessment</a:t>
                </a:r>
                <a:endParaRPr kumimoji="0" lang="en-US" sz="2000" b="1" i="0" u="none" strike="noStrike" kern="0" cap="none" spc="0" normalizeH="0" baseline="0" noProof="0" dirty="0" smtClean="0">
                  <a:ln>
                    <a:noFill/>
                  </a:ln>
                  <a:solidFill>
                    <a:sysClr val="windowText" lastClr="000000">
                      <a:lumMod val="50000"/>
                      <a:lumOff val="50000"/>
                    </a:sysClr>
                  </a:solidFill>
                  <a:effectLst/>
                  <a:uLnTx/>
                  <a:uFillTx/>
                </a:endParaRPr>
              </a:p>
            </p:txBody>
          </p:sp>
          <p:sp>
            <p:nvSpPr>
              <p:cNvPr id="41" name="_s450574"/>
              <p:cNvSpPr>
                <a:spLocks noChangeShapeType="1"/>
              </p:cNvSpPr>
              <p:nvPr/>
            </p:nvSpPr>
            <p:spPr bwMode="auto">
              <a:xfrm flipV="1">
                <a:off x="3094" y="1813"/>
                <a:ext cx="218" cy="174"/>
              </a:xfrm>
              <a:prstGeom prst="line">
                <a:avLst/>
              </a:prstGeom>
              <a:noFill/>
              <a:ln w="28575">
                <a:solidFill>
                  <a:sysClr val="windowText" lastClr="000000"/>
                </a:solidFill>
                <a:round/>
                <a:headEnd/>
                <a:tailEnd/>
              </a:ln>
              <a:extLst>
                <a:ext uri="{909E8E84-426E-40DD-AFC4-6F175D3DCCD1}">
                  <a14:hiddenFill xmlns:a14="http://schemas.microsoft.com/office/drawing/2010/main">
                    <a:noFill/>
                  </a14:hiddenFill>
                </a:ext>
              </a:extLst>
            </p:spPr>
            <p:txBody>
              <a:bodyPr lIns="0" tIns="0" rIns="0" bIns="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solidFill>
                    <a:sysClr val="windowText" lastClr="000000"/>
                  </a:solidFill>
                  <a:effectLst/>
                  <a:uLnTx/>
                  <a:uFillTx/>
                </a:endParaRPr>
              </a:p>
            </p:txBody>
          </p:sp>
          <p:sp>
            <p:nvSpPr>
              <p:cNvPr id="42" name="_s450575"/>
              <p:cNvSpPr>
                <a:spLocks noChangeArrowheads="1"/>
              </p:cNvSpPr>
              <p:nvPr/>
            </p:nvSpPr>
            <p:spPr bwMode="auto">
              <a:xfrm>
                <a:off x="3252" y="1365"/>
                <a:ext cx="553" cy="553"/>
              </a:xfrm>
              <a:prstGeom prst="ellipse">
                <a:avLst/>
              </a:prstGeom>
              <a:noFill/>
              <a:ln w="9525">
                <a:solidFill>
                  <a:sysClr val="windowText" lastClr="000000"/>
                </a:solidFill>
                <a:round/>
                <a:headEnd/>
                <a:tailEnd/>
              </a:ln>
            </p:spPr>
            <p:txBody>
              <a:bodyPr wrap="none" lIns="0" tIns="0" rIns="0" bIns="0" anchor="ctr"/>
              <a:lstStyle/>
              <a:p>
                <a:pPr marL="0" marR="0" lvl="0" indent="0" algn="ctr" defTabSz="914400" eaLnBrk="1" fontAlgn="auto" latinLnBrk="0" hangingPunct="1">
                  <a:lnSpc>
                    <a:spcPct val="100000"/>
                  </a:lnSpc>
                  <a:spcBef>
                    <a:spcPct val="0"/>
                  </a:spcBef>
                  <a:spcAft>
                    <a:spcPts val="0"/>
                  </a:spcAft>
                  <a:buClrTx/>
                  <a:buSzTx/>
                  <a:buFontTx/>
                  <a:buNone/>
                  <a:tabLst/>
                  <a:defRPr/>
                </a:pPr>
                <a:r>
                  <a:rPr lang="en-US" sz="2000" b="1" kern="0" dirty="0" smtClean="0">
                    <a:solidFill>
                      <a:sysClr val="windowText" lastClr="000000">
                        <a:lumMod val="50000"/>
                        <a:lumOff val="50000"/>
                      </a:sysClr>
                    </a:solidFill>
                  </a:rPr>
                  <a:t>Audit</a:t>
                </a:r>
              </a:p>
              <a:p>
                <a:pPr marL="0" marR="0" lvl="0" indent="0" algn="ctr" defTabSz="914400" eaLnBrk="1" fontAlgn="auto" latinLnBrk="0" hangingPunct="1">
                  <a:lnSpc>
                    <a:spcPct val="100000"/>
                  </a:lnSpc>
                  <a:spcBef>
                    <a:spcPct val="0"/>
                  </a:spcBef>
                  <a:spcAft>
                    <a:spcPts val="0"/>
                  </a:spcAft>
                  <a:buClrTx/>
                  <a:buSzTx/>
                  <a:buFontTx/>
                  <a:buNone/>
                  <a:tabLst/>
                  <a:defRPr/>
                </a:pPr>
                <a:r>
                  <a:rPr lang="en-US" sz="2000" b="1" kern="0" dirty="0" smtClean="0">
                    <a:solidFill>
                      <a:sysClr val="windowText" lastClr="000000">
                        <a:lumMod val="50000"/>
                        <a:lumOff val="50000"/>
                      </a:sysClr>
                    </a:solidFill>
                  </a:rPr>
                  <a:t> Objectives</a:t>
                </a:r>
                <a:endParaRPr kumimoji="0" lang="en-US" sz="2000" b="1" i="0" u="none" strike="noStrike" kern="0" cap="none" spc="0" normalizeH="0" baseline="0" noProof="0" dirty="0" smtClean="0">
                  <a:ln>
                    <a:noFill/>
                  </a:ln>
                  <a:solidFill>
                    <a:sysClr val="windowText" lastClr="000000">
                      <a:lumMod val="50000"/>
                      <a:lumOff val="50000"/>
                    </a:sysClr>
                  </a:solidFill>
                  <a:effectLst/>
                  <a:uLnTx/>
                  <a:uFillTx/>
                </a:endParaRPr>
              </a:p>
            </p:txBody>
          </p:sp>
          <p:sp>
            <p:nvSpPr>
              <p:cNvPr id="43" name="_s450576"/>
              <p:cNvSpPr>
                <a:spLocks noChangeShapeType="1"/>
              </p:cNvSpPr>
              <p:nvPr/>
            </p:nvSpPr>
            <p:spPr bwMode="auto">
              <a:xfrm flipV="1">
                <a:off x="2879" y="1605"/>
                <a:ext cx="0" cy="279"/>
              </a:xfrm>
              <a:prstGeom prst="line">
                <a:avLst/>
              </a:prstGeom>
              <a:noFill/>
              <a:ln w="28575">
                <a:solidFill>
                  <a:sysClr val="windowText" lastClr="000000"/>
                </a:solidFill>
                <a:round/>
                <a:headEnd/>
                <a:tailEnd/>
              </a:ln>
              <a:extLst>
                <a:ext uri="{909E8E84-426E-40DD-AFC4-6F175D3DCCD1}">
                  <a14:hiddenFill xmlns:a14="http://schemas.microsoft.com/office/drawing/2010/main">
                    <a:noFill/>
                  </a14:hiddenFill>
                </a:ext>
              </a:extLst>
            </p:spPr>
            <p:txBody>
              <a:bodyPr lIns="0" tIns="0" rIns="0" bIns="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solidFill>
                    <a:sysClr val="windowText" lastClr="000000"/>
                  </a:solidFill>
                  <a:effectLst/>
                  <a:uLnTx/>
                  <a:uFillTx/>
                </a:endParaRPr>
              </a:p>
            </p:txBody>
          </p:sp>
          <p:sp>
            <p:nvSpPr>
              <p:cNvPr id="44" name="_s450577"/>
              <p:cNvSpPr>
                <a:spLocks noChangeArrowheads="1"/>
              </p:cNvSpPr>
              <p:nvPr/>
            </p:nvSpPr>
            <p:spPr bwMode="auto">
              <a:xfrm>
                <a:off x="2603" y="1053"/>
                <a:ext cx="553" cy="553"/>
              </a:xfrm>
              <a:prstGeom prst="ellipse">
                <a:avLst/>
              </a:prstGeom>
              <a:noFill/>
              <a:ln w="9525">
                <a:solidFill>
                  <a:sysClr val="windowText" lastClr="000000"/>
                </a:solidFill>
                <a:round/>
                <a:headEnd/>
                <a:tailEnd/>
              </a:ln>
            </p:spPr>
            <p:txBody>
              <a:bodyPr wrap="none" lIns="0" tIns="0" rIns="0" bIns="0" anchor="ctr"/>
              <a:lstStyle/>
              <a:p>
                <a:pPr marL="0" marR="0" lvl="0" indent="0" algn="ctr" defTabSz="914400" eaLnBrk="1" fontAlgn="auto" latinLnBrk="0" hangingPunct="1">
                  <a:lnSpc>
                    <a:spcPct val="100000"/>
                  </a:lnSpc>
                  <a:spcBef>
                    <a:spcPct val="0"/>
                  </a:spcBef>
                  <a:spcAft>
                    <a:spcPts val="0"/>
                  </a:spcAft>
                  <a:buClrTx/>
                  <a:buSzTx/>
                  <a:buFontTx/>
                  <a:buNone/>
                  <a:tabLst/>
                  <a:defRPr/>
                </a:pPr>
                <a:r>
                  <a:rPr lang="en-US" sz="2000" b="1" kern="0" dirty="0" smtClean="0">
                    <a:solidFill>
                      <a:sysClr val="windowText" lastClr="000000">
                        <a:lumMod val="50000"/>
                        <a:lumOff val="50000"/>
                      </a:sysClr>
                    </a:solidFill>
                  </a:rPr>
                  <a:t>Audit Scope</a:t>
                </a:r>
                <a:endParaRPr kumimoji="0" lang="en-US" sz="2000" b="1" i="0" u="none" strike="noStrike" kern="0" cap="none" spc="0" normalizeH="0" baseline="0" noProof="0" dirty="0" smtClean="0">
                  <a:ln>
                    <a:noFill/>
                  </a:ln>
                  <a:solidFill>
                    <a:sysClr val="windowText" lastClr="000000">
                      <a:lumMod val="50000"/>
                      <a:lumOff val="50000"/>
                    </a:sysClr>
                  </a:solidFill>
                  <a:effectLst/>
                  <a:uLnTx/>
                  <a:uFillTx/>
                </a:endParaRPr>
              </a:p>
            </p:txBody>
          </p:sp>
          <p:sp>
            <p:nvSpPr>
              <p:cNvPr id="45" name="_s450578"/>
              <p:cNvSpPr>
                <a:spLocks noChangeArrowheads="1"/>
              </p:cNvSpPr>
              <p:nvPr/>
            </p:nvSpPr>
            <p:spPr bwMode="auto">
              <a:xfrm>
                <a:off x="2603" y="1884"/>
                <a:ext cx="553" cy="553"/>
              </a:xfrm>
              <a:prstGeom prst="ellipse">
                <a:avLst/>
              </a:prstGeom>
              <a:gradFill>
                <a:gsLst>
                  <a:gs pos="0">
                    <a:srgbClr val="FE8637">
                      <a:tint val="66000"/>
                      <a:satMod val="160000"/>
                    </a:srgbClr>
                  </a:gs>
                  <a:gs pos="50000">
                    <a:srgbClr val="FE8637">
                      <a:tint val="44500"/>
                      <a:satMod val="160000"/>
                    </a:srgbClr>
                  </a:gs>
                  <a:gs pos="100000">
                    <a:srgbClr val="FE8637">
                      <a:tint val="23500"/>
                      <a:satMod val="160000"/>
                    </a:srgbClr>
                  </a:gs>
                </a:gsLst>
                <a:lin ang="5400000" scaled="0"/>
              </a:gradFill>
              <a:ln w="9525">
                <a:solidFill>
                  <a:sysClr val="windowText" lastClr="000000"/>
                </a:solidFill>
                <a:round/>
                <a:headEnd/>
                <a:tailEnd/>
              </a:ln>
            </p:spPr>
            <p:txBody>
              <a:bodyPr wrap="none" lIns="0" tIns="0" rIns="0" bIns="0" anchor="ctr"/>
              <a:lstStyle/>
              <a:p>
                <a:pPr marL="0" marR="0" lvl="0" indent="0" algn="ctr" defTabSz="914400" eaLnBrk="1" fontAlgn="auto" latinLnBrk="0" hangingPunct="1">
                  <a:lnSpc>
                    <a:spcPct val="100000"/>
                  </a:lnSpc>
                  <a:spcBef>
                    <a:spcPct val="0"/>
                  </a:spcBef>
                  <a:spcAft>
                    <a:spcPts val="0"/>
                  </a:spcAft>
                  <a:buClrTx/>
                  <a:buSzTx/>
                  <a:buFontTx/>
                  <a:buNone/>
                  <a:tabLst/>
                  <a:defRPr/>
                </a:pPr>
                <a:r>
                  <a:rPr lang="en-US" sz="2000" b="1" kern="0" dirty="0" smtClean="0">
                    <a:solidFill>
                      <a:sysClr val="windowText" lastClr="000000">
                        <a:lumMod val="65000"/>
                        <a:lumOff val="35000"/>
                      </a:sysClr>
                    </a:solidFill>
                  </a:rPr>
                  <a:t>Fraud Risk </a:t>
                </a:r>
              </a:p>
              <a:p>
                <a:pPr marL="0" marR="0" lvl="0" indent="0" algn="ctr" defTabSz="914400" eaLnBrk="1" fontAlgn="auto" latinLnBrk="0" hangingPunct="1">
                  <a:lnSpc>
                    <a:spcPct val="100000"/>
                  </a:lnSpc>
                  <a:spcBef>
                    <a:spcPct val="0"/>
                  </a:spcBef>
                  <a:spcAft>
                    <a:spcPts val="0"/>
                  </a:spcAft>
                  <a:buClrTx/>
                  <a:buSzTx/>
                  <a:buFontTx/>
                  <a:buNone/>
                  <a:tabLst/>
                  <a:defRPr/>
                </a:pPr>
                <a:r>
                  <a:rPr lang="en-US" sz="2000" b="1" kern="0" dirty="0" smtClean="0">
                    <a:solidFill>
                      <a:sysClr val="windowText" lastClr="000000">
                        <a:lumMod val="65000"/>
                        <a:lumOff val="35000"/>
                      </a:sysClr>
                    </a:solidFill>
                  </a:rPr>
                  <a:t>Statement</a:t>
                </a:r>
                <a:endParaRPr kumimoji="0" lang="en-US" sz="2000" b="1" i="0" u="none" strike="noStrike" kern="0" cap="none" spc="0" normalizeH="0" baseline="0" noProof="0" dirty="0" smtClean="0">
                  <a:ln>
                    <a:noFill/>
                  </a:ln>
                  <a:solidFill>
                    <a:sysClr val="windowText" lastClr="000000">
                      <a:lumMod val="65000"/>
                      <a:lumOff val="35000"/>
                    </a:sysClr>
                  </a:solidFill>
                  <a:effectLst/>
                  <a:uLnTx/>
                  <a:uFillTx/>
                </a:endParaRPr>
              </a:p>
            </p:txBody>
          </p:sp>
        </p:grpSp>
        <p:sp>
          <p:nvSpPr>
            <p:cNvPr id="27" name="Left Arrow 26"/>
            <p:cNvSpPr/>
            <p:nvPr/>
          </p:nvSpPr>
          <p:spPr>
            <a:xfrm>
              <a:off x="1688" y="2184"/>
              <a:ext cx="560" cy="240"/>
            </a:xfrm>
            <a:prstGeom prst="leftArrow">
              <a:avLst/>
            </a:prstGeom>
            <a:solidFill>
              <a:srgbClr val="FE8637"/>
            </a:solidFill>
            <a:ln w="25400" cap="flat" cmpd="sng" algn="ctr">
              <a:solidFill>
                <a:srgbClr val="FE8637">
                  <a:shade val="50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 lastClr="FFFFFF"/>
                </a:solidFill>
                <a:effectLst/>
                <a:uLnTx/>
                <a:uFillTx/>
                <a:latin typeface="+mn-lt"/>
                <a:ea typeface="+mn-ea"/>
                <a:cs typeface="+mn-cs"/>
              </a:endParaRPr>
            </a:p>
          </p:txBody>
        </p:sp>
        <p:sp>
          <p:nvSpPr>
            <p:cNvPr id="28" name="Right Arrow 27"/>
            <p:cNvSpPr/>
            <p:nvPr/>
          </p:nvSpPr>
          <p:spPr>
            <a:xfrm>
              <a:off x="3584" y="2184"/>
              <a:ext cx="488" cy="240"/>
            </a:xfrm>
            <a:prstGeom prst="rightArrow">
              <a:avLst/>
            </a:prstGeom>
            <a:solidFill>
              <a:srgbClr val="FE8637"/>
            </a:solidFill>
            <a:ln w="25400" cap="flat" cmpd="sng" algn="ctr">
              <a:solidFill>
                <a:srgbClr val="FE8637">
                  <a:shade val="50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 lastClr="FFFFFF"/>
                </a:solidFill>
                <a:effectLst/>
                <a:uLnTx/>
                <a:uFillTx/>
                <a:latin typeface="+mn-lt"/>
                <a:ea typeface="+mn-ea"/>
                <a:cs typeface="+mn-cs"/>
              </a:endParaRPr>
            </a:p>
          </p:txBody>
        </p:sp>
        <p:sp>
          <p:nvSpPr>
            <p:cNvPr id="29" name="Up Arrow 28"/>
            <p:cNvSpPr/>
            <p:nvPr/>
          </p:nvSpPr>
          <p:spPr>
            <a:xfrm>
              <a:off x="2784" y="1480"/>
              <a:ext cx="232" cy="360"/>
            </a:xfrm>
            <a:prstGeom prst="upArrow">
              <a:avLst/>
            </a:prstGeom>
            <a:solidFill>
              <a:srgbClr val="FE8637"/>
            </a:solidFill>
            <a:ln w="25400" cap="flat" cmpd="sng" algn="ctr">
              <a:solidFill>
                <a:srgbClr val="FE8637">
                  <a:shade val="50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 lastClr="FFFFFF"/>
                </a:solidFill>
                <a:effectLst/>
                <a:uLnTx/>
                <a:uFillTx/>
                <a:latin typeface="+mn-lt"/>
                <a:ea typeface="+mn-ea"/>
                <a:cs typeface="+mn-cs"/>
              </a:endParaRPr>
            </a:p>
          </p:txBody>
        </p:sp>
        <p:sp>
          <p:nvSpPr>
            <p:cNvPr id="30" name="Down Arrow 29"/>
            <p:cNvSpPr/>
            <p:nvPr/>
          </p:nvSpPr>
          <p:spPr>
            <a:xfrm>
              <a:off x="2784" y="2784"/>
              <a:ext cx="224" cy="432"/>
            </a:xfrm>
            <a:prstGeom prst="downArrow">
              <a:avLst/>
            </a:prstGeom>
            <a:solidFill>
              <a:srgbClr val="FE8637"/>
            </a:solidFill>
            <a:ln w="25400" cap="flat" cmpd="sng" algn="ctr">
              <a:solidFill>
                <a:srgbClr val="FE8637">
                  <a:shade val="50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 lastClr="FFFFFF"/>
                </a:solidFill>
                <a:effectLst/>
                <a:uLnTx/>
                <a:uFillTx/>
                <a:latin typeface="+mn-lt"/>
                <a:ea typeface="+mn-ea"/>
                <a:cs typeface="+mn-cs"/>
              </a:endParaRPr>
            </a:p>
          </p:txBody>
        </p:sp>
      </p:grpSp>
    </p:spTree>
    <p:extLst>
      <p:ext uri="{BB962C8B-B14F-4D97-AF65-F5344CB8AC3E}">
        <p14:creationId xmlns:p14="http://schemas.microsoft.com/office/powerpoint/2010/main" val="356550810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latin typeface="Century Schoolbook"/>
              </a:rPr>
              <a:t>ILLUSTRATION OF A FRAUD </a:t>
            </a:r>
            <a:r>
              <a:rPr lang="en-US" dirty="0" smtClean="0">
                <a:latin typeface="Century Schoolbook"/>
              </a:rPr>
              <a:t>RISK STATEMENT</a:t>
            </a:r>
            <a:endParaRPr lang="en-US" dirty="0"/>
          </a:p>
        </p:txBody>
      </p:sp>
      <p:sp>
        <p:nvSpPr>
          <p:cNvPr id="3" name="Content Placeholder 2"/>
          <p:cNvSpPr>
            <a:spLocks noGrp="1"/>
          </p:cNvSpPr>
          <p:nvPr>
            <p:ph idx="1"/>
          </p:nvPr>
        </p:nvSpPr>
        <p:spPr/>
        <p:txBody>
          <a:bodyPr/>
          <a:lstStyle/>
          <a:p>
            <a:pPr marL="0" indent="0">
              <a:buNone/>
            </a:pPr>
            <a:r>
              <a:rPr lang="en-US" dirty="0"/>
              <a:t>Budget owner acting alone </a:t>
            </a:r>
            <a:r>
              <a:rPr lang="en-US" dirty="0" smtClean="0"/>
              <a:t> /  </a:t>
            </a:r>
            <a:r>
              <a:rPr lang="en-US" dirty="0"/>
              <a:t>cause a shell company to be set up on the vendor master </a:t>
            </a:r>
            <a:r>
              <a:rPr lang="en-US" dirty="0" smtClean="0"/>
              <a:t>file /  process </a:t>
            </a:r>
            <a:r>
              <a:rPr lang="en-US" dirty="0"/>
              <a:t>a contract and approves a fake invoice for goods or services not </a:t>
            </a:r>
            <a:r>
              <a:rPr lang="en-US" dirty="0" smtClean="0"/>
              <a:t>received /  </a:t>
            </a:r>
            <a:r>
              <a:rPr lang="en-US" dirty="0"/>
              <a:t>causing the diversion of </a:t>
            </a:r>
            <a:r>
              <a:rPr lang="en-US" dirty="0" smtClean="0"/>
              <a:t>company funds</a:t>
            </a:r>
          </a:p>
          <a:p>
            <a:pPr marL="0" indent="0">
              <a:buNone/>
            </a:pPr>
            <a:r>
              <a:rPr lang="en-US" dirty="0" smtClean="0"/>
              <a:t>The </a:t>
            </a:r>
            <a:r>
              <a:rPr lang="en-US" dirty="0"/>
              <a:t>statement has five elements</a:t>
            </a:r>
          </a:p>
          <a:p>
            <a:pPr lvl="1"/>
            <a:r>
              <a:rPr lang="en-US" sz="2000" dirty="0"/>
              <a:t>Person committing the </a:t>
            </a:r>
            <a:r>
              <a:rPr lang="en-US" sz="2000" dirty="0" smtClean="0"/>
              <a:t>scheme: Budget owner</a:t>
            </a:r>
            <a:endParaRPr lang="en-US" sz="2000" dirty="0"/>
          </a:p>
          <a:p>
            <a:pPr lvl="1"/>
            <a:r>
              <a:rPr lang="en-US" sz="2000" dirty="0"/>
              <a:t>Type of entity: </a:t>
            </a:r>
            <a:r>
              <a:rPr lang="en-US" sz="2000" u="sng" dirty="0"/>
              <a:t>master file </a:t>
            </a:r>
            <a:r>
              <a:rPr lang="en-US" sz="2000" u="sng" dirty="0" smtClean="0"/>
              <a:t>data: </a:t>
            </a:r>
            <a:r>
              <a:rPr lang="en-US" sz="2000" dirty="0" smtClean="0"/>
              <a:t>Shell company</a:t>
            </a:r>
            <a:endParaRPr lang="en-US" sz="2000" dirty="0"/>
          </a:p>
          <a:p>
            <a:pPr lvl="1"/>
            <a:r>
              <a:rPr lang="en-US" sz="2000" dirty="0"/>
              <a:t>Fraud action </a:t>
            </a:r>
            <a:r>
              <a:rPr lang="en-US" sz="2000" dirty="0" smtClean="0"/>
              <a:t>statement: </a:t>
            </a:r>
            <a:r>
              <a:rPr lang="en-US" sz="2000" u="sng" dirty="0"/>
              <a:t>transactional </a:t>
            </a:r>
            <a:r>
              <a:rPr lang="en-US" sz="2000" u="sng" dirty="0" smtClean="0"/>
              <a:t>data:</a:t>
            </a:r>
            <a:r>
              <a:rPr lang="en-US" sz="2000" dirty="0" smtClean="0"/>
              <a:t> False invoice</a:t>
            </a:r>
            <a:endParaRPr lang="en-US" sz="2000" u="sng" dirty="0"/>
          </a:p>
          <a:p>
            <a:pPr lvl="1"/>
            <a:r>
              <a:rPr lang="en-US" sz="2000" dirty="0"/>
              <a:t>Fraud </a:t>
            </a:r>
            <a:r>
              <a:rPr lang="en-US" sz="2000" dirty="0" smtClean="0"/>
              <a:t>Impact: Loss of company assets</a:t>
            </a:r>
            <a:endParaRPr lang="en-US" sz="2000" dirty="0"/>
          </a:p>
          <a:p>
            <a:pPr lvl="1"/>
            <a:r>
              <a:rPr lang="en-US" sz="2000" dirty="0"/>
              <a:t>Fraud </a:t>
            </a:r>
            <a:r>
              <a:rPr lang="en-US" sz="2000" dirty="0" smtClean="0"/>
              <a:t>Conversion: Budget owner receives payment</a:t>
            </a:r>
            <a:endParaRPr lang="en-US" sz="2000" dirty="0"/>
          </a:p>
          <a:p>
            <a:endParaRPr lang="en-US" dirty="0"/>
          </a:p>
        </p:txBody>
      </p:sp>
    </p:spTree>
    <p:extLst>
      <p:ext uri="{BB962C8B-B14F-4D97-AF65-F5344CB8AC3E}">
        <p14:creationId xmlns:p14="http://schemas.microsoft.com/office/powerpoint/2010/main" val="409063324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Three key considerations</a:t>
            </a:r>
            <a:endParaRPr lang="en-US" dirty="0"/>
          </a:p>
        </p:txBody>
      </p:sp>
      <p:sp>
        <p:nvSpPr>
          <p:cNvPr id="3" name="Content Placeholder 2"/>
          <p:cNvSpPr>
            <a:spLocks noGrp="1"/>
          </p:cNvSpPr>
          <p:nvPr>
            <p:ph idx="1"/>
          </p:nvPr>
        </p:nvSpPr>
        <p:spPr/>
        <p:txBody>
          <a:bodyPr/>
          <a:lstStyle/>
          <a:p>
            <a:pPr marL="0" indent="0">
              <a:buNone/>
            </a:pPr>
            <a:r>
              <a:rPr lang="en-US" dirty="0" smtClean="0"/>
              <a:t>What are you looking for</a:t>
            </a:r>
          </a:p>
          <a:p>
            <a:pPr marL="0" indent="0">
              <a:buNone/>
            </a:pPr>
            <a:r>
              <a:rPr lang="en-US" b="1" dirty="0"/>
              <a:t>F</a:t>
            </a:r>
            <a:r>
              <a:rPr lang="en-US" b="1" dirty="0" smtClean="0"/>
              <a:t>raud data analytics strategy</a:t>
            </a:r>
          </a:p>
          <a:p>
            <a:pPr lvl="1"/>
            <a:r>
              <a:rPr lang="en-US" b="1" dirty="0" smtClean="0"/>
              <a:t>Data pattern</a:t>
            </a:r>
          </a:p>
          <a:p>
            <a:pPr lvl="1"/>
            <a:r>
              <a:rPr lang="en-US" b="1" dirty="0" smtClean="0"/>
              <a:t>Data frequency</a:t>
            </a:r>
          </a:p>
          <a:p>
            <a:pPr marL="0" indent="0">
              <a:buNone/>
            </a:pPr>
            <a:r>
              <a:rPr lang="en-US" dirty="0"/>
              <a:t>How to calibrate data interrogation for the sophistication of  </a:t>
            </a:r>
            <a:r>
              <a:rPr lang="en-US" dirty="0" smtClean="0"/>
              <a:t>concealment</a:t>
            </a:r>
            <a:endParaRPr lang="en-US" dirty="0"/>
          </a:p>
        </p:txBody>
      </p:sp>
    </p:spTree>
    <p:extLst>
      <p:ext uri="{BB962C8B-B14F-4D97-AF65-F5344CB8AC3E}">
        <p14:creationId xmlns:p14="http://schemas.microsoft.com/office/powerpoint/2010/main" val="1128770317"/>
      </p:ext>
    </p:extLst>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p14:dur="2000">
        <p15:prstTrans prst="wind"/>
      </p:transition>
    </mc:Choice>
    <mc:Fallback>
      <p:transition spd="slow">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1440" tIns="45720" rIns="91440" bIns="45720" numCol="1" anchor="ctr" anchorCtr="0" compatLnSpc="1">
            <a:prstTxWarp prst="textNoShape">
              <a:avLst/>
            </a:prstTxWarp>
          </a:bodyPr>
          <a:lstStyle/>
          <a:p>
            <a:pPr algn="l" eaLnBrk="0" hangingPunct="0"/>
            <a:r>
              <a:rPr lang="en-US" dirty="0"/>
              <a:t>Primary Data Mining Strategies</a:t>
            </a:r>
          </a:p>
        </p:txBody>
      </p:sp>
      <p:sp>
        <p:nvSpPr>
          <p:cNvPr id="23555" name="Content Placeholder 2"/>
          <p:cNvSpPr>
            <a:spLocks noGrp="1"/>
          </p:cNvSpPr>
          <p:nvPr>
            <p:ph idx="1"/>
          </p:nvPr>
        </p:nvSpPr>
        <p:spPr>
          <a:xfrm>
            <a:off x="457200" y="1306286"/>
            <a:ext cx="7467600" cy="5167539"/>
          </a:xfrm>
        </p:spPr>
        <p:txBody>
          <a:bodyPr/>
          <a:lstStyle/>
          <a:p>
            <a:pPr marL="0" indent="0">
              <a:buNone/>
            </a:pPr>
            <a:r>
              <a:rPr lang="en-US" dirty="0" smtClean="0">
                <a:latin typeface="Century Schoolbook"/>
              </a:rPr>
              <a:t>Specific identification</a:t>
            </a:r>
          </a:p>
          <a:p>
            <a:pPr marL="0" indent="0">
              <a:buNone/>
            </a:pPr>
            <a:r>
              <a:rPr lang="en-US" dirty="0" smtClean="0">
                <a:latin typeface="Century Schoolbook"/>
              </a:rPr>
              <a:t>Internal control avoidance</a:t>
            </a:r>
          </a:p>
          <a:p>
            <a:pPr marL="0" indent="0">
              <a:buNone/>
            </a:pPr>
            <a:r>
              <a:rPr lang="en-US" dirty="0" smtClean="0">
                <a:latin typeface="Century Schoolbook"/>
              </a:rPr>
              <a:t>Data interpretation</a:t>
            </a:r>
          </a:p>
          <a:p>
            <a:pPr marL="0" indent="0">
              <a:buNone/>
            </a:pPr>
            <a:r>
              <a:rPr lang="en-US" dirty="0">
                <a:latin typeface="Century Schoolbook"/>
              </a:rPr>
              <a:t>Number </a:t>
            </a:r>
            <a:r>
              <a:rPr lang="en-US" dirty="0" smtClean="0">
                <a:latin typeface="Century Schoolbook"/>
              </a:rPr>
              <a:t>anomaly</a:t>
            </a:r>
          </a:p>
          <a:p>
            <a:pPr marL="461962" lvl="1" indent="0">
              <a:buNone/>
            </a:pPr>
            <a:r>
              <a:rPr lang="en-US" sz="2400" dirty="0" smtClean="0">
                <a:latin typeface="Century Schoolbook"/>
              </a:rPr>
              <a:t>Patterns and frequency for:</a:t>
            </a:r>
          </a:p>
          <a:p>
            <a:pPr lvl="2"/>
            <a:r>
              <a:rPr lang="en-US" sz="2400" dirty="0" smtClean="0">
                <a:latin typeface="Century Schoolbook"/>
              </a:rPr>
              <a:t>Entity analysis</a:t>
            </a:r>
          </a:p>
          <a:p>
            <a:pPr lvl="2"/>
            <a:r>
              <a:rPr lang="en-US" sz="2400" dirty="0" smtClean="0">
                <a:latin typeface="Century Schoolbook"/>
              </a:rPr>
              <a:t>Transaction analysis</a:t>
            </a:r>
          </a:p>
        </p:txBody>
      </p:sp>
    </p:spTree>
    <p:extLst>
      <p:ext uri="{BB962C8B-B14F-4D97-AF65-F5344CB8AC3E}">
        <p14:creationId xmlns:p14="http://schemas.microsoft.com/office/powerpoint/2010/main" val="3954453830"/>
      </p:ext>
    </p:extLst>
  </p:cSld>
  <p:clrMapOvr>
    <a:masterClrMapping/>
  </p:clrMapOvr>
  <p:transition spd="slow">
    <p:wip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the Purpose</a:t>
            </a:r>
            <a:br>
              <a:rPr lang="en-US" dirty="0" smtClean="0"/>
            </a:br>
            <a:r>
              <a:rPr lang="en-US" dirty="0" smtClean="0"/>
              <a:t>Primary </a:t>
            </a:r>
            <a:r>
              <a:rPr lang="en-US" dirty="0"/>
              <a:t>Data Mining Strategies</a:t>
            </a:r>
          </a:p>
        </p:txBody>
      </p:sp>
      <p:sp>
        <p:nvSpPr>
          <p:cNvPr id="3" name="Content Placeholder 2"/>
          <p:cNvSpPr>
            <a:spLocks noGrp="1"/>
          </p:cNvSpPr>
          <p:nvPr>
            <p:ph idx="1"/>
          </p:nvPr>
        </p:nvSpPr>
        <p:spPr/>
        <p:txBody>
          <a:bodyPr/>
          <a:lstStyle/>
          <a:p>
            <a:pPr marL="0" indent="0">
              <a:buNone/>
            </a:pPr>
            <a:r>
              <a:rPr lang="en-US" sz="2800" dirty="0" smtClean="0">
                <a:latin typeface="Times New Roman" panose="02020603050405020304" pitchFamily="18" charset="0"/>
                <a:cs typeface="Times New Roman" panose="02020603050405020304" pitchFamily="18" charset="0"/>
              </a:rPr>
              <a:t>Methodology to identify a data pattern</a:t>
            </a:r>
          </a:p>
          <a:p>
            <a:pPr marL="0" indent="0">
              <a:buNone/>
            </a:pPr>
            <a:r>
              <a:rPr lang="en-US" sz="2800" dirty="0" smtClean="0">
                <a:latin typeface="Times New Roman" panose="02020603050405020304" pitchFamily="18" charset="0"/>
                <a:cs typeface="Times New Roman" panose="02020603050405020304" pitchFamily="18" charset="0"/>
              </a:rPr>
              <a:t>Each strategy has rules</a:t>
            </a:r>
          </a:p>
          <a:p>
            <a:pPr marL="0" indent="0">
              <a:buNone/>
            </a:pPr>
            <a:r>
              <a:rPr lang="en-US" sz="2800" dirty="0" smtClean="0">
                <a:latin typeface="Times New Roman" panose="02020603050405020304" pitchFamily="18" charset="0"/>
                <a:cs typeface="Times New Roman" panose="02020603050405020304" pitchFamily="18" charset="0"/>
              </a:rPr>
              <a:t>Each strategy correlates to sophistication of concealment</a:t>
            </a:r>
          </a:p>
          <a:p>
            <a:pPr marL="0" indent="0">
              <a:buNone/>
            </a:pPr>
            <a:r>
              <a:rPr lang="en-US" sz="2800" dirty="0" smtClean="0">
                <a:latin typeface="Times New Roman" panose="02020603050405020304" pitchFamily="18" charset="0"/>
                <a:cs typeface="Times New Roman" panose="02020603050405020304" pitchFamily="18" charset="0"/>
              </a:rPr>
              <a:t>Each strategy correlates to sample selection  </a:t>
            </a:r>
            <a:endParaRPr lang="en-US"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1765322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Creating the strategy score card</a:t>
            </a:r>
            <a:endParaRPr lang="en-US" dirty="0"/>
          </a:p>
        </p:txBody>
      </p:sp>
      <p:sp>
        <p:nvSpPr>
          <p:cNvPr id="3" name="Content Placeholder 2"/>
          <p:cNvSpPr>
            <a:spLocks noGrp="1"/>
          </p:cNvSpPr>
          <p:nvPr>
            <p:ph idx="1"/>
          </p:nvPr>
        </p:nvSpPr>
        <p:spPr/>
        <p:txBody>
          <a:bodyPr/>
          <a:lstStyle/>
          <a:p>
            <a:pPr marL="0" indent="0">
              <a:buNone/>
            </a:pPr>
            <a:r>
              <a:rPr lang="en-US" dirty="0" smtClean="0"/>
              <a:t>Seldom does one data element cause a sample selection</a:t>
            </a:r>
          </a:p>
          <a:p>
            <a:pPr marL="0" indent="0">
              <a:buNone/>
            </a:pPr>
            <a:r>
              <a:rPr lang="en-US" dirty="0" smtClean="0"/>
              <a:t>The goal is to identify an entity or transaction that meets the criteria of the search routine: The data profile</a:t>
            </a:r>
          </a:p>
          <a:p>
            <a:pPr marL="0" indent="0">
              <a:buNone/>
            </a:pPr>
            <a:r>
              <a:rPr lang="en-US" dirty="0" smtClean="0"/>
              <a:t>Illustration of missing data test for created entity</a:t>
            </a:r>
          </a:p>
          <a:p>
            <a:pPr lvl="1"/>
            <a:r>
              <a:rPr lang="en-US" sz="2400" dirty="0" smtClean="0"/>
              <a:t>How many missing data elements should cause a selection of the entity?</a:t>
            </a:r>
          </a:p>
          <a:p>
            <a:pPr lvl="1"/>
            <a:r>
              <a:rPr lang="en-US" sz="2400" dirty="0" smtClean="0"/>
              <a:t>Does all missing data have the same weight?</a:t>
            </a:r>
            <a:endParaRPr lang="en-US" sz="2400" dirty="0"/>
          </a:p>
        </p:txBody>
      </p:sp>
    </p:spTree>
    <p:extLst>
      <p:ext uri="{BB962C8B-B14F-4D97-AF65-F5344CB8AC3E}">
        <p14:creationId xmlns:p14="http://schemas.microsoft.com/office/powerpoint/2010/main" val="74776624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Fraud Data Analytics plan</a:t>
            </a:r>
            <a:br>
              <a:rPr lang="en-US" dirty="0" smtClean="0"/>
            </a:br>
            <a:r>
              <a:rPr lang="en-US" dirty="0" smtClean="0"/>
              <a:t>Usually have multiple layers</a:t>
            </a:r>
            <a:endParaRPr lang="en-US"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911988528"/>
              </p:ext>
            </p:extLst>
          </p:nvPr>
        </p:nvGraphicFramePr>
        <p:xfrm>
          <a:off x="457200" y="1463675"/>
          <a:ext cx="8242300" cy="4826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56297455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smtClean="0"/>
              <a:t>Sample Selection is Both</a:t>
            </a:r>
            <a:endParaRPr lang="en-US" sz="4000"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960704415"/>
              </p:ext>
            </p:extLst>
          </p:nvPr>
        </p:nvGraphicFramePr>
        <p:xfrm>
          <a:off x="457200" y="1463675"/>
          <a:ext cx="8242300" cy="4826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91828273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1440" tIns="45720" rIns="91440" bIns="45720" numCol="1" anchor="ctr" anchorCtr="0" compatLnSpc="1">
            <a:prstTxWarp prst="textNoShape">
              <a:avLst/>
            </a:prstTxWarp>
          </a:bodyPr>
          <a:lstStyle/>
          <a:p>
            <a:pPr algn="l" eaLnBrk="0" hangingPunct="0"/>
            <a:r>
              <a:rPr lang="en-US" dirty="0"/>
              <a:t>Specific </a:t>
            </a:r>
            <a:r>
              <a:rPr lang="en-US" dirty="0" smtClean="0"/>
              <a:t>Identification</a:t>
            </a:r>
            <a:br>
              <a:rPr lang="en-US" dirty="0" smtClean="0"/>
            </a:br>
            <a:r>
              <a:rPr lang="en-US" dirty="0" smtClean="0"/>
              <a:t>Direct Evidence Strategy </a:t>
            </a:r>
            <a:endParaRPr lang="en-US" dirty="0"/>
          </a:p>
        </p:txBody>
      </p:sp>
      <p:sp>
        <p:nvSpPr>
          <p:cNvPr id="24579" name="Content Placeholder 2"/>
          <p:cNvSpPr>
            <a:spLocks noGrp="1"/>
          </p:cNvSpPr>
          <p:nvPr>
            <p:ph idx="1"/>
          </p:nvPr>
        </p:nvSpPr>
        <p:spPr>
          <a:xfrm>
            <a:off x="457200" y="1600200"/>
            <a:ext cx="7467600" cy="4873625"/>
          </a:xfrm>
        </p:spPr>
        <p:txBody>
          <a:bodyPr/>
          <a:lstStyle/>
          <a:p>
            <a:pPr marL="0" indent="0">
              <a:buNone/>
            </a:pPr>
            <a:r>
              <a:rPr lang="en-US" dirty="0" smtClean="0">
                <a:latin typeface="Century Schoolbook"/>
              </a:rPr>
              <a:t>Key words associated with strategy</a:t>
            </a:r>
          </a:p>
          <a:p>
            <a:pPr lvl="1"/>
            <a:r>
              <a:rPr lang="en-US" sz="2400" dirty="0" smtClean="0">
                <a:latin typeface="Century Schoolbook"/>
              </a:rPr>
              <a:t>Missing</a:t>
            </a:r>
          </a:p>
          <a:p>
            <a:pPr lvl="1"/>
            <a:r>
              <a:rPr lang="en-US" sz="2400" dirty="0" smtClean="0">
                <a:latin typeface="Century Schoolbook"/>
              </a:rPr>
              <a:t>Change</a:t>
            </a:r>
          </a:p>
          <a:p>
            <a:pPr lvl="1"/>
            <a:r>
              <a:rPr lang="en-US" sz="2400" dirty="0" smtClean="0">
                <a:latin typeface="Century Schoolbook"/>
              </a:rPr>
              <a:t>Duplicate, same file</a:t>
            </a:r>
          </a:p>
          <a:p>
            <a:pPr lvl="1"/>
            <a:r>
              <a:rPr lang="en-US" sz="2400" dirty="0" smtClean="0">
                <a:latin typeface="Century Schoolbook"/>
              </a:rPr>
              <a:t>Match, different file</a:t>
            </a:r>
          </a:p>
          <a:p>
            <a:pPr lvl="1"/>
            <a:r>
              <a:rPr lang="en-US" sz="2400" dirty="0" smtClean="0">
                <a:latin typeface="Century Schoolbook"/>
              </a:rPr>
              <a:t>Identify a specific criteria</a:t>
            </a:r>
          </a:p>
          <a:p>
            <a:pPr marL="0" indent="0">
              <a:buNone/>
            </a:pPr>
            <a:r>
              <a:rPr lang="en-US" sz="2700" dirty="0" smtClean="0">
                <a:latin typeface="Century Schoolbook"/>
              </a:rPr>
              <a:t>Sample size is based on the specific identification</a:t>
            </a:r>
          </a:p>
          <a:p>
            <a:endParaRPr lang="en-US" sz="2400" dirty="0" smtClean="0">
              <a:latin typeface="Century Schoolbook"/>
            </a:endParaRPr>
          </a:p>
        </p:txBody>
      </p:sp>
    </p:spTree>
    <p:extLst>
      <p:ext uri="{BB962C8B-B14F-4D97-AF65-F5344CB8AC3E}">
        <p14:creationId xmlns:p14="http://schemas.microsoft.com/office/powerpoint/2010/main" val="400817625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1440" tIns="45720" rIns="91440" bIns="45720" numCol="1" anchor="ctr" anchorCtr="0" compatLnSpc="1">
            <a:prstTxWarp prst="textNoShape">
              <a:avLst/>
            </a:prstTxWarp>
          </a:bodyPr>
          <a:lstStyle/>
          <a:p>
            <a:pPr algn="l" eaLnBrk="0" hangingPunct="0"/>
            <a:r>
              <a:rPr lang="en-US" dirty="0"/>
              <a:t>Internal Control </a:t>
            </a:r>
            <a:r>
              <a:rPr lang="en-US" dirty="0" smtClean="0"/>
              <a:t>avoidance:</a:t>
            </a:r>
            <a:br>
              <a:rPr lang="en-US" dirty="0" smtClean="0"/>
            </a:br>
            <a:r>
              <a:rPr lang="en-US" dirty="0" smtClean="0"/>
              <a:t>Inference Strategy</a:t>
            </a:r>
            <a:endParaRPr lang="en-US" dirty="0"/>
          </a:p>
        </p:txBody>
      </p:sp>
      <p:sp>
        <p:nvSpPr>
          <p:cNvPr id="25603" name="Content Placeholder 2"/>
          <p:cNvSpPr>
            <a:spLocks noGrp="1"/>
          </p:cNvSpPr>
          <p:nvPr>
            <p:ph idx="1"/>
          </p:nvPr>
        </p:nvSpPr>
        <p:spPr>
          <a:xfrm>
            <a:off x="457200" y="1600200"/>
            <a:ext cx="7467600" cy="4873625"/>
          </a:xfrm>
        </p:spPr>
        <p:txBody>
          <a:bodyPr/>
          <a:lstStyle/>
          <a:p>
            <a:pPr marL="0" indent="0">
              <a:buNone/>
            </a:pPr>
            <a:r>
              <a:rPr lang="en-US" dirty="0" smtClean="0">
                <a:latin typeface="Century Schoolbook"/>
              </a:rPr>
              <a:t>Internal control avoidance</a:t>
            </a:r>
          </a:p>
          <a:p>
            <a:pPr marL="461962" lvl="1" indent="0">
              <a:buNone/>
            </a:pPr>
            <a:r>
              <a:rPr lang="en-US" sz="2400" dirty="0" smtClean="0">
                <a:latin typeface="Century Schoolbook"/>
              </a:rPr>
              <a:t>Circumvention of an internal control</a:t>
            </a:r>
          </a:p>
          <a:p>
            <a:pPr marL="461962" lvl="1" indent="0">
              <a:buNone/>
            </a:pPr>
            <a:r>
              <a:rPr lang="en-US" sz="2400" dirty="0" smtClean="0">
                <a:latin typeface="Century Schoolbook"/>
              </a:rPr>
              <a:t>Structuring multi transactions</a:t>
            </a:r>
          </a:p>
          <a:p>
            <a:pPr lvl="2"/>
            <a:r>
              <a:rPr lang="en-US" sz="2400" dirty="0" smtClean="0">
                <a:latin typeface="Century Schoolbook"/>
              </a:rPr>
              <a:t>One entity</a:t>
            </a:r>
          </a:p>
          <a:p>
            <a:pPr lvl="2"/>
            <a:r>
              <a:rPr lang="en-US" sz="2400" dirty="0" smtClean="0">
                <a:latin typeface="Century Schoolbook"/>
              </a:rPr>
              <a:t>Multiple entities</a:t>
            </a:r>
          </a:p>
          <a:p>
            <a:pPr marL="461962" lvl="1" indent="0">
              <a:buNone/>
            </a:pPr>
            <a:r>
              <a:rPr lang="en-US" sz="2400" dirty="0" smtClean="0">
                <a:latin typeface="Century Schoolbook"/>
              </a:rPr>
              <a:t>Transactions below a control threshold</a:t>
            </a:r>
            <a:endParaRPr lang="en-US" sz="2400" dirty="0">
              <a:latin typeface="Century Schoolbook"/>
            </a:endParaRPr>
          </a:p>
          <a:p>
            <a:pPr lvl="1"/>
            <a:endParaRPr lang="en-US" sz="2400" dirty="0" smtClean="0">
              <a:latin typeface="Century Schoolbook"/>
            </a:endParaRPr>
          </a:p>
          <a:p>
            <a:pPr lvl="1"/>
            <a:endParaRPr lang="en-US" sz="2400" dirty="0" smtClean="0">
              <a:latin typeface="Century Schoolbook"/>
            </a:endParaRPr>
          </a:p>
        </p:txBody>
      </p:sp>
    </p:spTree>
    <p:extLst>
      <p:ext uri="{BB962C8B-B14F-4D97-AF65-F5344CB8AC3E}">
        <p14:creationId xmlns:p14="http://schemas.microsoft.com/office/powerpoint/2010/main" val="80967295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1440" tIns="45720" rIns="91440" bIns="45720" numCol="1" anchor="ctr" anchorCtr="0" compatLnSpc="1">
            <a:prstTxWarp prst="textNoShape">
              <a:avLst/>
            </a:prstTxWarp>
          </a:bodyPr>
          <a:lstStyle/>
          <a:p>
            <a:pPr algn="l" eaLnBrk="0" hangingPunct="0"/>
            <a:r>
              <a:rPr lang="en-US" dirty="0"/>
              <a:t>Internal Control </a:t>
            </a:r>
            <a:r>
              <a:rPr lang="en-US" dirty="0" smtClean="0"/>
              <a:t>avoidance</a:t>
            </a:r>
            <a:br>
              <a:rPr lang="en-US" dirty="0" smtClean="0"/>
            </a:br>
            <a:r>
              <a:rPr lang="en-US" dirty="0" smtClean="0"/>
              <a:t>Inference Strategy</a:t>
            </a:r>
            <a:endParaRPr lang="en-US" dirty="0"/>
          </a:p>
        </p:txBody>
      </p:sp>
      <p:sp>
        <p:nvSpPr>
          <p:cNvPr id="26627" name="Content Placeholder 2"/>
          <p:cNvSpPr>
            <a:spLocks noGrp="1"/>
          </p:cNvSpPr>
          <p:nvPr>
            <p:ph idx="1"/>
          </p:nvPr>
        </p:nvSpPr>
        <p:spPr>
          <a:xfrm>
            <a:off x="457200" y="1215852"/>
            <a:ext cx="7467600" cy="4833256"/>
          </a:xfrm>
        </p:spPr>
        <p:txBody>
          <a:bodyPr/>
          <a:lstStyle/>
          <a:p>
            <a:r>
              <a:rPr lang="en-US" sz="2000" dirty="0">
                <a:latin typeface="Century Schoolbook"/>
              </a:rPr>
              <a:t>Use of aged documents providing open authority</a:t>
            </a:r>
          </a:p>
          <a:p>
            <a:r>
              <a:rPr lang="en-US" sz="2000" dirty="0">
                <a:latin typeface="Century Schoolbook"/>
              </a:rPr>
              <a:t>Speed of transaction or illogical order </a:t>
            </a:r>
            <a:r>
              <a:rPr lang="en-US" sz="2000" dirty="0" smtClean="0">
                <a:latin typeface="Century Schoolbook"/>
              </a:rPr>
              <a:t>of a transaction</a:t>
            </a:r>
          </a:p>
          <a:p>
            <a:r>
              <a:rPr lang="en-US" sz="2000" dirty="0" smtClean="0">
                <a:latin typeface="Century Schoolbook"/>
              </a:rPr>
              <a:t>Off period analysis</a:t>
            </a:r>
          </a:p>
          <a:p>
            <a:pPr lvl="1"/>
            <a:r>
              <a:rPr lang="en-US" sz="2000" dirty="0" smtClean="0">
                <a:latin typeface="Century Schoolbook"/>
              </a:rPr>
              <a:t>Create, change, delete or void</a:t>
            </a:r>
          </a:p>
          <a:p>
            <a:pPr lvl="1"/>
            <a:r>
              <a:rPr lang="en-US" sz="2000" dirty="0" smtClean="0">
                <a:latin typeface="Century Schoolbook"/>
              </a:rPr>
              <a:t>Person performing task</a:t>
            </a:r>
          </a:p>
          <a:p>
            <a:pPr lvl="1"/>
            <a:r>
              <a:rPr lang="en-US" sz="2000" dirty="0" smtClean="0">
                <a:latin typeface="Century Schoolbook"/>
              </a:rPr>
              <a:t>Date and time </a:t>
            </a:r>
          </a:p>
          <a:p>
            <a:r>
              <a:rPr lang="en-US" sz="2000" dirty="0" smtClean="0">
                <a:latin typeface="Century Schoolbook"/>
              </a:rPr>
              <a:t>Override transaction, by code or person</a:t>
            </a:r>
          </a:p>
          <a:p>
            <a:r>
              <a:rPr lang="en-US" sz="2000" dirty="0">
                <a:latin typeface="Century Schoolbook"/>
              </a:rPr>
              <a:t>Manual </a:t>
            </a:r>
            <a:r>
              <a:rPr lang="en-US" sz="2000" dirty="0" smtClean="0">
                <a:latin typeface="Century Schoolbook"/>
              </a:rPr>
              <a:t>transaction</a:t>
            </a:r>
          </a:p>
          <a:p>
            <a:r>
              <a:rPr lang="en-US" dirty="0" smtClean="0">
                <a:latin typeface="Century Schoolbook"/>
              </a:rPr>
              <a:t>Sample size is based on the internal control avoidance</a:t>
            </a:r>
            <a:endParaRPr lang="en-US" dirty="0">
              <a:latin typeface="Century Schoolbook"/>
            </a:endParaRPr>
          </a:p>
          <a:p>
            <a:pPr marL="0" indent="0">
              <a:buNone/>
            </a:pPr>
            <a:endParaRPr lang="en-US" dirty="0" smtClean="0">
              <a:latin typeface="Century Schoolbook"/>
            </a:endParaRPr>
          </a:p>
        </p:txBody>
      </p:sp>
    </p:spTree>
    <p:extLst>
      <p:ext uri="{BB962C8B-B14F-4D97-AF65-F5344CB8AC3E}">
        <p14:creationId xmlns:p14="http://schemas.microsoft.com/office/powerpoint/2010/main" val="108546763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1440" tIns="45720" rIns="91440" bIns="45720" numCol="1" anchor="ctr" anchorCtr="0" compatLnSpc="1">
            <a:prstTxWarp prst="textNoShape">
              <a:avLst/>
            </a:prstTxWarp>
          </a:bodyPr>
          <a:lstStyle/>
          <a:p>
            <a:pPr algn="l" eaLnBrk="0" hangingPunct="0"/>
            <a:r>
              <a:rPr lang="en-US" dirty="0"/>
              <a:t>Data </a:t>
            </a:r>
            <a:r>
              <a:rPr lang="en-US" dirty="0" smtClean="0"/>
              <a:t>Interpretation</a:t>
            </a:r>
            <a:br>
              <a:rPr lang="en-US" dirty="0" smtClean="0"/>
            </a:br>
            <a:r>
              <a:rPr lang="en-US" dirty="0" smtClean="0"/>
              <a:t>Professional Judgment Strategy</a:t>
            </a:r>
            <a:endParaRPr lang="en-US" dirty="0"/>
          </a:p>
        </p:txBody>
      </p:sp>
      <p:sp>
        <p:nvSpPr>
          <p:cNvPr id="30723" name="Content Placeholder 2"/>
          <p:cNvSpPr>
            <a:spLocks noGrp="1"/>
          </p:cNvSpPr>
          <p:nvPr>
            <p:ph idx="1"/>
          </p:nvPr>
        </p:nvSpPr>
        <p:spPr>
          <a:xfrm>
            <a:off x="457200" y="1600200"/>
            <a:ext cx="7467600" cy="4873625"/>
          </a:xfrm>
        </p:spPr>
        <p:txBody>
          <a:bodyPr/>
          <a:lstStyle/>
          <a:p>
            <a:pPr marL="0" indent="0">
              <a:buNone/>
            </a:pPr>
            <a:r>
              <a:rPr lang="en-US" sz="2800" dirty="0" smtClean="0">
                <a:latin typeface="Century Schoolbook"/>
              </a:rPr>
              <a:t>Relies on professional experience</a:t>
            </a:r>
          </a:p>
          <a:p>
            <a:pPr marL="0" indent="0">
              <a:buNone/>
            </a:pPr>
            <a:r>
              <a:rPr lang="en-US" sz="2800" dirty="0" smtClean="0">
                <a:latin typeface="Century Schoolbook"/>
              </a:rPr>
              <a:t>Relies on filtering techniques</a:t>
            </a:r>
          </a:p>
          <a:p>
            <a:pPr marL="0" indent="0">
              <a:buNone/>
            </a:pPr>
            <a:r>
              <a:rPr lang="en-US" sz="2800" dirty="0" smtClean="0">
                <a:latin typeface="Century Schoolbook"/>
              </a:rPr>
              <a:t>Relies on visual selection</a:t>
            </a:r>
          </a:p>
          <a:p>
            <a:pPr marL="0" indent="0">
              <a:buNone/>
            </a:pPr>
            <a:r>
              <a:rPr lang="en-US" sz="2800" dirty="0" smtClean="0">
                <a:latin typeface="Century Schoolbook"/>
              </a:rPr>
              <a:t>Sample size is based on the judgment of the auditor</a:t>
            </a:r>
          </a:p>
          <a:p>
            <a:pPr lvl="1"/>
            <a:endParaRPr lang="en-US" dirty="0" smtClean="0"/>
          </a:p>
          <a:p>
            <a:endParaRPr lang="en-US" dirty="0" smtClean="0"/>
          </a:p>
        </p:txBody>
      </p:sp>
    </p:spTree>
    <p:extLst>
      <p:ext uri="{BB962C8B-B14F-4D97-AF65-F5344CB8AC3E}">
        <p14:creationId xmlns:p14="http://schemas.microsoft.com/office/powerpoint/2010/main" val="2734123702"/>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1440" tIns="45720" rIns="91440" bIns="45720" numCol="1" anchor="ctr" anchorCtr="0" compatLnSpc="1">
            <a:prstTxWarp prst="textNoShape">
              <a:avLst/>
            </a:prstTxWarp>
          </a:bodyPr>
          <a:lstStyle/>
          <a:p>
            <a:pPr algn="l" eaLnBrk="0" hangingPunct="0"/>
            <a:r>
              <a:rPr lang="en-US" dirty="0"/>
              <a:t>Number </a:t>
            </a:r>
            <a:r>
              <a:rPr lang="en-US" dirty="0" smtClean="0"/>
              <a:t>Anomaly Strategy</a:t>
            </a:r>
            <a:endParaRPr lang="en-US" dirty="0"/>
          </a:p>
        </p:txBody>
      </p:sp>
      <p:sp>
        <p:nvSpPr>
          <p:cNvPr id="43011" name="Content Placeholder 2"/>
          <p:cNvSpPr>
            <a:spLocks noGrp="1"/>
          </p:cNvSpPr>
          <p:nvPr>
            <p:ph idx="1"/>
          </p:nvPr>
        </p:nvSpPr>
        <p:spPr>
          <a:xfrm>
            <a:off x="457200" y="1600201"/>
            <a:ext cx="7467600" cy="4686300"/>
          </a:xfrm>
        </p:spPr>
        <p:txBody>
          <a:bodyPr/>
          <a:lstStyle/>
          <a:p>
            <a:pPr marL="0" indent="0">
              <a:buNone/>
            </a:pPr>
            <a:r>
              <a:rPr lang="en-US" dirty="0" smtClean="0">
                <a:latin typeface="Century Schoolbook"/>
              </a:rPr>
              <a:t>Benford's Law</a:t>
            </a:r>
          </a:p>
          <a:p>
            <a:pPr marL="0" indent="0">
              <a:buNone/>
            </a:pPr>
            <a:r>
              <a:rPr lang="en-US" dirty="0" smtClean="0">
                <a:latin typeface="Century Schoolbook"/>
              </a:rPr>
              <a:t>Even number or a recurring number</a:t>
            </a:r>
          </a:p>
          <a:p>
            <a:pPr marL="0" indent="0">
              <a:buNone/>
            </a:pPr>
            <a:r>
              <a:rPr lang="en-US" dirty="0" smtClean="0">
                <a:latin typeface="Century Schoolbook"/>
              </a:rPr>
              <a:t>Contra entry</a:t>
            </a:r>
          </a:p>
        </p:txBody>
      </p:sp>
    </p:spTree>
    <p:extLst>
      <p:ext uri="{BB962C8B-B14F-4D97-AF65-F5344CB8AC3E}">
        <p14:creationId xmlns:p14="http://schemas.microsoft.com/office/powerpoint/2010/main" val="3756651401"/>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1440" tIns="45720" rIns="91440" bIns="45720" numCol="1" anchor="ctr" anchorCtr="0" compatLnSpc="1">
            <a:prstTxWarp prst="textNoShape">
              <a:avLst/>
            </a:prstTxWarp>
          </a:bodyPr>
          <a:lstStyle/>
          <a:p>
            <a:pPr algn="l" eaLnBrk="0" hangingPunct="0"/>
            <a:r>
              <a:rPr lang="en-US" dirty="0"/>
              <a:t>Patterns Analysis</a:t>
            </a:r>
          </a:p>
        </p:txBody>
      </p:sp>
      <p:sp>
        <p:nvSpPr>
          <p:cNvPr id="36867" name="Content Placeholder 2"/>
          <p:cNvSpPr>
            <a:spLocks noGrp="1"/>
          </p:cNvSpPr>
          <p:nvPr>
            <p:ph idx="1"/>
          </p:nvPr>
        </p:nvSpPr>
        <p:spPr>
          <a:xfrm>
            <a:off x="457200" y="1460501"/>
            <a:ext cx="7467600" cy="4711700"/>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indent="0">
              <a:buNone/>
            </a:pPr>
            <a:r>
              <a:rPr lang="en-US" sz="2800" dirty="0" smtClean="0">
                <a:latin typeface="Times New Roman" panose="02020603050405020304" pitchFamily="18" charset="0"/>
                <a:cs typeface="Times New Roman" panose="02020603050405020304" pitchFamily="18" charset="0"/>
              </a:rPr>
              <a:t>What is a pattern analysis in fraud data analytics?</a:t>
            </a:r>
          </a:p>
          <a:p>
            <a:pPr marL="461962" lvl="1" indent="0">
              <a:buNone/>
            </a:pPr>
            <a:r>
              <a:rPr lang="en-US" sz="2400" dirty="0" smtClean="0">
                <a:latin typeface="Times New Roman" panose="02020603050405020304" pitchFamily="18" charset="0"/>
                <a:cs typeface="Times New Roman" panose="02020603050405020304" pitchFamily="18" charset="0"/>
              </a:rPr>
              <a:t>Process of searching for pattern recognition in either master file data or transaction data.</a:t>
            </a:r>
            <a:endParaRPr lang="en-US" sz="2400" dirty="0">
              <a:latin typeface="Times New Roman" panose="02020603050405020304" pitchFamily="18" charset="0"/>
              <a:cs typeface="Times New Roman" panose="02020603050405020304" pitchFamily="18" charset="0"/>
            </a:endParaRPr>
          </a:p>
          <a:p>
            <a:pPr marL="461962" lvl="1" indent="0">
              <a:buNone/>
            </a:pPr>
            <a:r>
              <a:rPr lang="en-US" sz="2400" dirty="0" smtClean="0">
                <a:latin typeface="Times New Roman" panose="02020603050405020304" pitchFamily="18" charset="0"/>
                <a:cs typeface="Times New Roman" panose="02020603050405020304" pitchFamily="18" charset="0"/>
              </a:rPr>
              <a:t>Pattern correlates to the fraud risk statement</a:t>
            </a:r>
          </a:p>
          <a:p>
            <a:pPr lvl="2"/>
            <a:r>
              <a:rPr lang="en-US" sz="2400" dirty="0" smtClean="0">
                <a:latin typeface="Times New Roman" panose="02020603050405020304" pitchFamily="18" charset="0"/>
                <a:cs typeface="Times New Roman" panose="02020603050405020304" pitchFamily="18" charset="0"/>
              </a:rPr>
              <a:t>I.e. Two vendors have a duplicate address</a:t>
            </a:r>
          </a:p>
          <a:p>
            <a:pPr lvl="2"/>
            <a:r>
              <a:rPr lang="en-US" sz="2400" dirty="0" smtClean="0">
                <a:latin typeface="Times New Roman" panose="02020603050405020304" pitchFamily="18" charset="0"/>
                <a:cs typeface="Times New Roman" panose="02020603050405020304" pitchFamily="18" charset="0"/>
              </a:rPr>
              <a:t>I.e. Sequential pattern of vendor invoice numbers</a:t>
            </a:r>
          </a:p>
        </p:txBody>
      </p:sp>
    </p:spTree>
    <p:extLst>
      <p:ext uri="{BB962C8B-B14F-4D97-AF65-F5344CB8AC3E}">
        <p14:creationId xmlns:p14="http://schemas.microsoft.com/office/powerpoint/2010/main" val="2627634518"/>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1440" tIns="45720" rIns="91440" bIns="45720" numCol="1" anchor="ctr" anchorCtr="0" compatLnSpc="1">
            <a:prstTxWarp prst="textNoShape">
              <a:avLst/>
            </a:prstTxWarp>
          </a:bodyPr>
          <a:lstStyle/>
          <a:p>
            <a:pPr algn="l" eaLnBrk="0" hangingPunct="0"/>
            <a:r>
              <a:rPr lang="en-US" dirty="0" smtClean="0"/>
              <a:t>Pattern questions which need to be understood </a:t>
            </a:r>
            <a:endParaRPr lang="en-US" dirty="0"/>
          </a:p>
        </p:txBody>
      </p:sp>
      <p:sp>
        <p:nvSpPr>
          <p:cNvPr id="24579" name="Content Placeholder 2"/>
          <p:cNvSpPr>
            <a:spLocks noGrp="1"/>
          </p:cNvSpPr>
          <p:nvPr>
            <p:ph idx="1"/>
          </p:nvPr>
        </p:nvSpPr>
        <p:spPr>
          <a:xfrm>
            <a:off x="457200" y="1600200"/>
            <a:ext cx="7467600" cy="4873625"/>
          </a:xfrm>
        </p:spPr>
        <p:txBody>
          <a:bodyPr/>
          <a:lstStyle/>
          <a:p>
            <a:r>
              <a:rPr lang="en-US" sz="2400" dirty="0" smtClean="0">
                <a:latin typeface="Century Schoolbook"/>
              </a:rPr>
              <a:t>What are the implications of:</a:t>
            </a:r>
            <a:endParaRPr lang="en-US" sz="2400" dirty="0">
              <a:latin typeface="Century Schoolbook"/>
            </a:endParaRPr>
          </a:p>
          <a:p>
            <a:pPr lvl="1"/>
            <a:r>
              <a:rPr lang="en-US" sz="2400" dirty="0" smtClean="0">
                <a:latin typeface="Century Schoolbook"/>
              </a:rPr>
              <a:t>Exact match</a:t>
            </a:r>
          </a:p>
          <a:p>
            <a:pPr lvl="1"/>
            <a:r>
              <a:rPr lang="en-US" sz="2400" dirty="0" smtClean="0">
                <a:latin typeface="Century Schoolbook"/>
              </a:rPr>
              <a:t>Close match</a:t>
            </a:r>
          </a:p>
          <a:p>
            <a:pPr lvl="1"/>
            <a:r>
              <a:rPr lang="en-US" sz="2400" dirty="0" smtClean="0">
                <a:latin typeface="Century Schoolbook"/>
              </a:rPr>
              <a:t>Related match</a:t>
            </a:r>
          </a:p>
          <a:p>
            <a:r>
              <a:rPr lang="en-US" dirty="0" smtClean="0">
                <a:latin typeface="Century Schoolbook"/>
              </a:rPr>
              <a:t>What are the implications of:</a:t>
            </a:r>
            <a:endParaRPr lang="en-US" sz="2400" dirty="0" smtClean="0">
              <a:latin typeface="Century Schoolbook"/>
            </a:endParaRPr>
          </a:p>
          <a:p>
            <a:pPr lvl="1"/>
            <a:r>
              <a:rPr lang="en-US" sz="2400" dirty="0" smtClean="0">
                <a:latin typeface="Century Schoolbook"/>
              </a:rPr>
              <a:t>Data input error</a:t>
            </a:r>
          </a:p>
          <a:p>
            <a:pPr lvl="1"/>
            <a:r>
              <a:rPr lang="en-US" sz="2400" dirty="0" smtClean="0">
                <a:latin typeface="Century Schoolbook"/>
              </a:rPr>
              <a:t>Intentional disguised</a:t>
            </a:r>
          </a:p>
          <a:p>
            <a:endParaRPr lang="en-US" sz="3100" dirty="0" smtClean="0">
              <a:latin typeface="Century Schoolbook"/>
            </a:endParaRPr>
          </a:p>
          <a:p>
            <a:pPr lvl="1"/>
            <a:endParaRPr lang="en-US" sz="2800" dirty="0" smtClean="0">
              <a:latin typeface="Century Schoolbook"/>
            </a:endParaRPr>
          </a:p>
        </p:txBody>
      </p:sp>
    </p:spTree>
    <p:extLst>
      <p:ext uri="{BB962C8B-B14F-4D97-AF65-F5344CB8AC3E}">
        <p14:creationId xmlns:p14="http://schemas.microsoft.com/office/powerpoint/2010/main" val="327698770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075" tIns="46038" rIns="92075" bIns="46038" numCol="1" anchor="ctr" anchorCtr="0" compatLnSpc="1">
            <a:prstTxWarp prst="textNoShape">
              <a:avLst/>
            </a:prstTxWarp>
          </a:bodyPr>
          <a:lstStyle/>
          <a:p>
            <a:r>
              <a:rPr lang="en-US" dirty="0"/>
              <a:t>Understand </a:t>
            </a:r>
            <a:r>
              <a:rPr lang="en-US" dirty="0" smtClean="0"/>
              <a:t/>
            </a:r>
            <a:br>
              <a:rPr lang="en-US" dirty="0" smtClean="0"/>
            </a:br>
            <a:r>
              <a:rPr lang="en-US" dirty="0" smtClean="0"/>
              <a:t>False </a:t>
            </a:r>
            <a:r>
              <a:rPr lang="en-US" dirty="0"/>
              <a:t>Positives a</a:t>
            </a:r>
            <a:r>
              <a:rPr lang="en-US" dirty="0" smtClean="0"/>
              <a:t>nd </a:t>
            </a:r>
            <a:r>
              <a:rPr lang="en-US" dirty="0"/>
              <a:t>False Negatives</a:t>
            </a:r>
          </a:p>
        </p:txBody>
      </p:sp>
      <p:sp>
        <p:nvSpPr>
          <p:cNvPr id="25603" name="Content Placeholder 2"/>
          <p:cNvSpPr>
            <a:spLocks noGrp="1"/>
          </p:cNvSpPr>
          <p:nvPr>
            <p:ph idx="1"/>
          </p:nvPr>
        </p:nvSpPr>
        <p:spPr/>
        <p:txBody>
          <a:bodyPr/>
          <a:lstStyle/>
          <a:p>
            <a:pPr marL="0" indent="0">
              <a:buNone/>
            </a:pPr>
            <a:r>
              <a:rPr lang="en-US" b="1" dirty="0" smtClean="0">
                <a:latin typeface="+mj-lt"/>
              </a:rPr>
              <a:t>False positive: </a:t>
            </a:r>
            <a:r>
              <a:rPr lang="en-US" dirty="0">
                <a:latin typeface="+mj-lt"/>
              </a:rPr>
              <a:t>T</a:t>
            </a:r>
            <a:r>
              <a:rPr lang="en-US" dirty="0" smtClean="0">
                <a:latin typeface="+mj-lt"/>
              </a:rPr>
              <a:t>ransaction tested meets the criteria of the test, but the transaction is not fraudulent</a:t>
            </a:r>
          </a:p>
          <a:p>
            <a:pPr lvl="1"/>
            <a:r>
              <a:rPr lang="en-US" dirty="0" smtClean="0">
                <a:latin typeface="+mj-lt"/>
              </a:rPr>
              <a:t>Improperly designed test</a:t>
            </a:r>
          </a:p>
          <a:p>
            <a:pPr lvl="1"/>
            <a:r>
              <a:rPr lang="en-US" dirty="0" smtClean="0">
                <a:latin typeface="+mj-lt"/>
              </a:rPr>
              <a:t>Lacks a sufficient number of testing criteria</a:t>
            </a:r>
          </a:p>
          <a:p>
            <a:pPr lvl="1"/>
            <a:r>
              <a:rPr lang="en-US" dirty="0" smtClean="0">
                <a:latin typeface="+mj-lt"/>
              </a:rPr>
              <a:t>Occurs due to data integrity</a:t>
            </a:r>
          </a:p>
          <a:p>
            <a:pPr lvl="1"/>
            <a:r>
              <a:rPr lang="en-US" dirty="0" smtClean="0">
                <a:latin typeface="+mj-lt"/>
              </a:rPr>
              <a:t>Data field contains multiple sub set</a:t>
            </a:r>
          </a:p>
          <a:p>
            <a:pPr lvl="2"/>
            <a:r>
              <a:rPr lang="en-US" dirty="0" smtClean="0">
                <a:latin typeface="+mj-lt"/>
              </a:rPr>
              <a:t>i.e. Address field</a:t>
            </a:r>
          </a:p>
          <a:p>
            <a:pPr lvl="2"/>
            <a:r>
              <a:rPr lang="en-US" dirty="0" smtClean="0">
                <a:latin typeface="+mj-lt"/>
              </a:rPr>
              <a:t>Physical address or bank lock box</a:t>
            </a:r>
          </a:p>
        </p:txBody>
      </p:sp>
    </p:spTree>
    <p:extLst>
      <p:ext uri="{BB962C8B-B14F-4D97-AF65-F5344CB8AC3E}">
        <p14:creationId xmlns:p14="http://schemas.microsoft.com/office/powerpoint/2010/main" val="1960535822"/>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075" tIns="46038" rIns="92075" bIns="46038" numCol="1" anchor="ctr" anchorCtr="0" compatLnSpc="1">
            <a:prstTxWarp prst="textNoShape">
              <a:avLst/>
            </a:prstTxWarp>
          </a:bodyPr>
          <a:lstStyle/>
          <a:p>
            <a:r>
              <a:rPr lang="en-US" dirty="0"/>
              <a:t>Understand </a:t>
            </a:r>
            <a:r>
              <a:rPr lang="en-US" dirty="0" smtClean="0"/>
              <a:t/>
            </a:r>
            <a:br>
              <a:rPr lang="en-US" dirty="0" smtClean="0"/>
            </a:br>
            <a:r>
              <a:rPr lang="en-US" dirty="0" smtClean="0"/>
              <a:t>False </a:t>
            </a:r>
            <a:r>
              <a:rPr lang="en-US" dirty="0"/>
              <a:t>Positives </a:t>
            </a:r>
            <a:r>
              <a:rPr lang="en-US" dirty="0" smtClean="0"/>
              <a:t>and </a:t>
            </a:r>
            <a:r>
              <a:rPr lang="en-US" dirty="0"/>
              <a:t>False Negatives</a:t>
            </a:r>
          </a:p>
        </p:txBody>
      </p:sp>
      <p:sp>
        <p:nvSpPr>
          <p:cNvPr id="24579" name="Content Placeholder 2"/>
          <p:cNvSpPr>
            <a:spLocks noGrp="1"/>
          </p:cNvSpPr>
          <p:nvPr>
            <p:ph idx="1"/>
          </p:nvPr>
        </p:nvSpPr>
        <p:spPr/>
        <p:txBody>
          <a:bodyPr/>
          <a:lstStyle/>
          <a:p>
            <a:pPr marL="0" indent="0">
              <a:buNone/>
            </a:pPr>
            <a:r>
              <a:rPr lang="en-US" b="1" dirty="0" smtClean="0">
                <a:latin typeface="+mj-lt"/>
              </a:rPr>
              <a:t>False negative: </a:t>
            </a:r>
            <a:r>
              <a:rPr lang="en-US" dirty="0">
                <a:latin typeface="+mj-lt"/>
              </a:rPr>
              <a:t>T</a:t>
            </a:r>
            <a:r>
              <a:rPr lang="en-US" dirty="0" smtClean="0">
                <a:latin typeface="+mj-lt"/>
              </a:rPr>
              <a:t>ransaction tested does not fit the criteria of the test, but the transaction is fraudulent</a:t>
            </a:r>
          </a:p>
          <a:p>
            <a:pPr lvl="1"/>
            <a:r>
              <a:rPr lang="en-US" dirty="0" smtClean="0">
                <a:latin typeface="+mj-lt"/>
              </a:rPr>
              <a:t>Improperly designed test</a:t>
            </a:r>
          </a:p>
          <a:p>
            <a:pPr lvl="1"/>
            <a:r>
              <a:rPr lang="en-US" dirty="0" smtClean="0">
                <a:latin typeface="+mj-lt"/>
              </a:rPr>
              <a:t>Fraud scenario does lend itself to data mining</a:t>
            </a:r>
          </a:p>
          <a:p>
            <a:pPr lvl="1"/>
            <a:r>
              <a:rPr lang="en-US" sz="2400" b="1" dirty="0"/>
              <a:t>Concealment is higher </a:t>
            </a:r>
            <a:r>
              <a:rPr lang="en-US" sz="2400" b="1" dirty="0" smtClean="0"/>
              <a:t>than the test</a:t>
            </a:r>
            <a:endParaRPr lang="en-US" sz="2400" b="1" dirty="0"/>
          </a:p>
        </p:txBody>
      </p:sp>
    </p:spTree>
    <p:extLst>
      <p:ext uri="{BB962C8B-B14F-4D97-AF65-F5344CB8AC3E}">
        <p14:creationId xmlns:p14="http://schemas.microsoft.com/office/powerpoint/2010/main" val="763870319"/>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1440" tIns="45720" rIns="91440" bIns="45720" numCol="1" anchor="ctr" anchorCtr="0" compatLnSpc="1">
            <a:prstTxWarp prst="textNoShape">
              <a:avLst/>
            </a:prstTxWarp>
          </a:bodyPr>
          <a:lstStyle/>
          <a:p>
            <a:pPr algn="l" eaLnBrk="0" hangingPunct="0"/>
            <a:r>
              <a:rPr lang="en-US" dirty="0" smtClean="0"/>
              <a:t>Frequency considerations</a:t>
            </a:r>
            <a:endParaRPr lang="en-US" dirty="0"/>
          </a:p>
        </p:txBody>
      </p:sp>
      <p:sp>
        <p:nvSpPr>
          <p:cNvPr id="32771" name="Content Placeholder 2"/>
          <p:cNvSpPr>
            <a:spLocks noGrp="1"/>
          </p:cNvSpPr>
          <p:nvPr>
            <p:ph idx="1"/>
          </p:nvPr>
        </p:nvSpPr>
        <p:spPr>
          <a:xfrm>
            <a:off x="457200" y="1336432"/>
            <a:ext cx="7467600" cy="5137394"/>
          </a:xfrm>
        </p:spPr>
        <p:txBody>
          <a:bodyPr/>
          <a:lstStyle/>
          <a:p>
            <a:pPr marL="0" indent="0">
              <a:buNone/>
            </a:pPr>
            <a:r>
              <a:rPr lang="en-US" dirty="0" smtClean="0">
                <a:latin typeface="Century Schoolbook"/>
              </a:rPr>
              <a:t>Perpetrators seldom steal once, of course, unless the amount is huge!</a:t>
            </a:r>
          </a:p>
          <a:p>
            <a:pPr marL="0" indent="0">
              <a:buNone/>
            </a:pPr>
            <a:r>
              <a:rPr lang="en-US" dirty="0" smtClean="0">
                <a:latin typeface="Century Schoolbook"/>
              </a:rPr>
              <a:t>Perpetrators all have a personal risk tolerance “will I get caught?”</a:t>
            </a:r>
          </a:p>
          <a:p>
            <a:pPr marL="0" indent="0">
              <a:buNone/>
            </a:pPr>
            <a:r>
              <a:rPr lang="en-US" dirty="0" smtClean="0">
                <a:latin typeface="Century Schoolbook"/>
              </a:rPr>
              <a:t>Perpetrators find a comfort in a particular technique</a:t>
            </a:r>
          </a:p>
          <a:p>
            <a:pPr marL="0" indent="0">
              <a:buNone/>
            </a:pPr>
            <a:r>
              <a:rPr lang="en-US" dirty="0" smtClean="0">
                <a:latin typeface="Century Schoolbook"/>
              </a:rPr>
              <a:t>Perpetrator become more erratic for frauds over a long duration</a:t>
            </a:r>
          </a:p>
          <a:p>
            <a:endParaRPr lang="en-US" sz="2800" dirty="0" smtClean="0"/>
          </a:p>
        </p:txBody>
      </p:sp>
    </p:spTree>
    <p:extLst>
      <p:ext uri="{BB962C8B-B14F-4D97-AF65-F5344CB8AC3E}">
        <p14:creationId xmlns:p14="http://schemas.microsoft.com/office/powerpoint/2010/main" val="1142085413"/>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Three key considerations</a:t>
            </a:r>
            <a:br>
              <a:rPr lang="en-US" dirty="0" smtClean="0"/>
            </a:br>
            <a:r>
              <a:rPr lang="en-US" dirty="0" smtClean="0"/>
              <a:t>of the fraud data plan</a:t>
            </a:r>
            <a:endParaRPr lang="en-US" dirty="0"/>
          </a:p>
        </p:txBody>
      </p:sp>
      <p:sp>
        <p:nvSpPr>
          <p:cNvPr id="3" name="Content Placeholder 2"/>
          <p:cNvSpPr>
            <a:spLocks noGrp="1"/>
          </p:cNvSpPr>
          <p:nvPr>
            <p:ph idx="1"/>
          </p:nvPr>
        </p:nvSpPr>
        <p:spPr/>
        <p:txBody>
          <a:bodyPr/>
          <a:lstStyle/>
          <a:p>
            <a:pPr marL="0" indent="0">
              <a:buNone/>
            </a:pPr>
            <a:r>
              <a:rPr lang="en-US" dirty="0" smtClean="0"/>
              <a:t>What are you looking for:</a:t>
            </a:r>
          </a:p>
          <a:p>
            <a:pPr marL="0" indent="0">
              <a:buNone/>
            </a:pPr>
            <a:r>
              <a:rPr lang="en-US" dirty="0" smtClean="0"/>
              <a:t>What is your fraud data analytics strategy</a:t>
            </a:r>
          </a:p>
          <a:p>
            <a:pPr marL="0" indent="0">
              <a:buNone/>
            </a:pPr>
            <a:r>
              <a:rPr lang="en-US" dirty="0" smtClean="0"/>
              <a:t>How to calibrate data interrogation for the sophistication of  concealment</a:t>
            </a:r>
          </a:p>
          <a:p>
            <a:pPr lvl="1"/>
            <a:r>
              <a:rPr lang="en-US" b="1" dirty="0"/>
              <a:t>How it impacts master file data</a:t>
            </a:r>
          </a:p>
          <a:p>
            <a:pPr lvl="1"/>
            <a:r>
              <a:rPr lang="en-US" b="1" dirty="0"/>
              <a:t>How it impacts transactional data</a:t>
            </a:r>
          </a:p>
          <a:p>
            <a:pPr lvl="1"/>
            <a:r>
              <a:rPr lang="en-US" b="1" dirty="0"/>
              <a:t>How it impacts your search routines</a:t>
            </a:r>
          </a:p>
          <a:p>
            <a:pPr lvl="1"/>
            <a:r>
              <a:rPr lang="en-US" b="1" dirty="0"/>
              <a:t>How it impacts your fraud testing procedure</a:t>
            </a:r>
          </a:p>
          <a:p>
            <a:endParaRPr lang="en-US" dirty="0"/>
          </a:p>
        </p:txBody>
      </p:sp>
    </p:spTree>
    <p:extLst>
      <p:ext uri="{BB962C8B-B14F-4D97-AF65-F5344CB8AC3E}">
        <p14:creationId xmlns:p14="http://schemas.microsoft.com/office/powerpoint/2010/main" val="2406026455"/>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7" name="Title 1"/>
          <p:cNvSpPr>
            <a:spLocks noGrp="1"/>
          </p:cNvSpPr>
          <p:nvPr>
            <p:ph type="title"/>
          </p:nvPr>
        </p:nvSpPr>
        <p:spPr>
          <a:xfrm>
            <a:off x="457200" y="158750"/>
            <a:ext cx="8166100" cy="1009650"/>
          </a:xfrm>
          <a:noFill/>
          <a:extLst>
            <a:ext uri="{91240B29-F687-4F45-9708-019B960494DF}">
              <a14:hiddenLine xmlns:a14="http://schemas.microsoft.com/office/drawing/2010/main" w="9525" cap="flat" cmpd="sng" algn="ctr">
                <a:solidFill>
                  <a:srgbClr val="000000"/>
                </a:solidFill>
                <a:prstDash val="solid"/>
                <a:miter lim="800000"/>
                <a:headEnd type="none" w="med" len="med"/>
                <a:tailEnd type="none" w="med" len="med"/>
              </a14:hiddenLine>
            </a:ext>
          </a:extLst>
        </p:spPr>
        <p:txBody>
          <a:bodyPr/>
          <a:lstStyle/>
          <a:p>
            <a:pPr algn="l"/>
            <a:r>
              <a:rPr lang="en-US" dirty="0" smtClean="0"/>
              <a:t>Fraud Sophistication Chart</a:t>
            </a:r>
            <a:br>
              <a:rPr lang="en-US" dirty="0" smtClean="0"/>
            </a:br>
            <a:r>
              <a:rPr lang="en-US" dirty="0" smtClean="0"/>
              <a:t>Detection Of Fraud</a:t>
            </a:r>
            <a:endParaRPr lang="en-US" cap="none" dirty="0" smtClean="0"/>
          </a:p>
        </p:txBody>
      </p:sp>
      <p:pic>
        <p:nvPicPr>
          <p:cNvPr id="9" name="Content Placeholder 11" descr="Graph for Low to High Sophistication.bmp"/>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a:xfrm>
            <a:off x="1622425" y="1931988"/>
            <a:ext cx="6435725" cy="3673475"/>
          </a:xfrm>
        </p:spPr>
      </p:pic>
      <p:sp>
        <p:nvSpPr>
          <p:cNvPr id="10" name="Rectangle 9"/>
          <p:cNvSpPr/>
          <p:nvPr/>
        </p:nvSpPr>
        <p:spPr>
          <a:xfrm>
            <a:off x="2322286" y="2109788"/>
            <a:ext cx="4275363" cy="584775"/>
          </a:xfrm>
          <a:prstGeom prst="rect">
            <a:avLst/>
          </a:prstGeom>
          <a:noFill/>
        </p:spPr>
        <p:txBody>
          <a:bodyPr>
            <a:spAutoFit/>
          </a:bodyPr>
          <a:lstStyle/>
          <a:p>
            <a:pPr algn="ctr">
              <a:buNone/>
            </a:pPr>
            <a:r>
              <a:rPr lang="en-US" sz="3200" b="1" dirty="0">
                <a:ln w="10541" cmpd="sng">
                  <a:solidFill>
                    <a:srgbClr val="7D7D7D">
                      <a:tint val="100000"/>
                      <a:shade val="100000"/>
                      <a:satMod val="110000"/>
                    </a:srgbClr>
                  </a:solidFill>
                  <a:prstDash val="solid"/>
                </a:ln>
                <a:solidFill>
                  <a:srgbClr val="000000"/>
                </a:solidFill>
              </a:rPr>
              <a:t>Undetected</a:t>
            </a:r>
          </a:p>
        </p:txBody>
      </p:sp>
      <p:sp>
        <p:nvSpPr>
          <p:cNvPr id="11" name="Rectangle 10"/>
          <p:cNvSpPr/>
          <p:nvPr/>
        </p:nvSpPr>
        <p:spPr>
          <a:xfrm>
            <a:off x="4675414" y="4219287"/>
            <a:ext cx="3844471" cy="584775"/>
          </a:xfrm>
          <a:prstGeom prst="rect">
            <a:avLst/>
          </a:prstGeom>
        </p:spPr>
        <p:txBody>
          <a:bodyPr>
            <a:spAutoFit/>
          </a:bodyPr>
          <a:lstStyle/>
          <a:p>
            <a:pPr marL="0" marR="0" lvl="0" indent="0" algn="ctr" defTabSz="914400" eaLnBrk="1" fontAlgn="auto" latinLnBrk="0" hangingPunct="1">
              <a:lnSpc>
                <a:spcPct val="100000"/>
              </a:lnSpc>
              <a:spcBef>
                <a:spcPts val="0"/>
              </a:spcBef>
              <a:spcAft>
                <a:spcPts val="0"/>
              </a:spcAft>
              <a:buClrTx/>
              <a:buSzTx/>
              <a:buFont typeface="Symbol" pitchFamily="18" charset="2"/>
              <a:buNone/>
              <a:tabLst/>
              <a:defRPr/>
            </a:pPr>
            <a:r>
              <a:rPr kumimoji="0" lang="en-US" sz="3200" b="1" i="0" u="none" strike="noStrike" kern="0" cap="none" spc="0" normalizeH="0" baseline="0" noProof="0" dirty="0">
                <a:ln w="10541" cmpd="sng">
                  <a:solidFill>
                    <a:srgbClr val="7D7D7D">
                      <a:tint val="100000"/>
                      <a:shade val="100000"/>
                      <a:satMod val="110000"/>
                    </a:srgbClr>
                  </a:solidFill>
                  <a:prstDash val="solid"/>
                </a:ln>
                <a:solidFill>
                  <a:srgbClr val="000000"/>
                </a:solidFill>
                <a:effectLst/>
                <a:uLnTx/>
                <a:uFillTx/>
              </a:rPr>
              <a:t>Detected</a:t>
            </a:r>
          </a:p>
        </p:txBody>
      </p:sp>
      <p:sp>
        <p:nvSpPr>
          <p:cNvPr id="13" name="Rectangle 12"/>
          <p:cNvSpPr/>
          <p:nvPr/>
        </p:nvSpPr>
        <p:spPr>
          <a:xfrm>
            <a:off x="2090738" y="3265488"/>
            <a:ext cx="5199062" cy="784225"/>
          </a:xfrm>
          <a:prstGeom prst="rect">
            <a:avLst/>
          </a:prstGeom>
          <a:solidFill>
            <a:srgbClr val="FE8637"/>
          </a:solidFill>
          <a:ln w="25400" cap="flat" cmpd="sng" algn="ctr">
            <a:solidFill>
              <a:srgbClr val="FE8637">
                <a:shade val="50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 typeface="Symbol" pitchFamily="18" charset="2"/>
              <a:buNone/>
              <a:tabLst/>
              <a:defRPr/>
            </a:pPr>
            <a:r>
              <a:rPr kumimoji="0" lang="en-US" sz="2800" b="1" i="0" u="none" strike="noStrike" kern="0" cap="none" spc="0" normalizeH="0" baseline="0" noProof="0" dirty="0" smtClean="0">
                <a:ln>
                  <a:noFill/>
                </a:ln>
                <a:solidFill>
                  <a:sysClr val="windowText" lastClr="000000"/>
                </a:solidFill>
                <a:effectLst/>
                <a:uLnTx/>
                <a:uFillTx/>
                <a:latin typeface="Century Schoolbook" pitchFamily="18" charset="0"/>
              </a:rPr>
              <a:t>Fraud Detection Bar</a:t>
            </a:r>
            <a:endParaRPr kumimoji="0" lang="en-US" sz="2800" b="1" i="0" u="none" strike="noStrike" kern="0" cap="none" spc="0" normalizeH="0" baseline="0" noProof="0" dirty="0">
              <a:ln>
                <a:noFill/>
              </a:ln>
              <a:solidFill>
                <a:sysClr val="windowText" lastClr="000000"/>
              </a:solidFill>
              <a:effectLst/>
              <a:uLnTx/>
              <a:uFillTx/>
              <a:latin typeface="Century Schoolbook" pitchFamily="18" charset="0"/>
            </a:endParaRPr>
          </a:p>
        </p:txBody>
      </p:sp>
    </p:spTree>
    <p:extLst>
      <p:ext uri="{BB962C8B-B14F-4D97-AF65-F5344CB8AC3E}">
        <p14:creationId xmlns:p14="http://schemas.microsoft.com/office/powerpoint/2010/main" val="37344644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30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3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Fraud Concealment Linkage</a:t>
            </a:r>
            <a:br>
              <a:rPr lang="en-US" dirty="0" smtClean="0"/>
            </a:br>
            <a:r>
              <a:rPr lang="en-US" dirty="0" smtClean="0"/>
              <a:t>Master File Data</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694705"/>
              </p:ext>
            </p:extLst>
          </p:nvPr>
        </p:nvGraphicFramePr>
        <p:xfrm>
          <a:off x="457200" y="1463675"/>
          <a:ext cx="8242300" cy="4826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927239088"/>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Illustration using a Bank Account</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207850884"/>
              </p:ext>
            </p:extLst>
          </p:nvPr>
        </p:nvGraphicFramePr>
        <p:xfrm>
          <a:off x="457200" y="1463675"/>
          <a:ext cx="8242300" cy="4826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912907006"/>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Fraud Concealment Linkage</a:t>
            </a:r>
            <a:br>
              <a:rPr lang="en-US" dirty="0" smtClean="0"/>
            </a:br>
            <a:r>
              <a:rPr lang="en-US" dirty="0" smtClean="0"/>
              <a:t>Transactional File Data</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405296956"/>
              </p:ext>
            </p:extLst>
          </p:nvPr>
        </p:nvGraphicFramePr>
        <p:xfrm>
          <a:off x="457200" y="1463675"/>
          <a:ext cx="8242300" cy="4826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698892877"/>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Low sophistication guidelines</a:t>
            </a:r>
            <a:endParaRPr lang="en-US" dirty="0"/>
          </a:p>
        </p:txBody>
      </p:sp>
      <p:sp>
        <p:nvSpPr>
          <p:cNvPr id="3" name="Content Placeholder 2"/>
          <p:cNvSpPr>
            <a:spLocks noGrp="1"/>
          </p:cNvSpPr>
          <p:nvPr>
            <p:ph idx="1"/>
          </p:nvPr>
        </p:nvSpPr>
        <p:spPr/>
        <p:txBody>
          <a:bodyPr/>
          <a:lstStyle/>
          <a:p>
            <a:pPr lvl="0"/>
            <a:r>
              <a:rPr lang="en-US" sz="1600" dirty="0"/>
              <a:t>Specific identification strategies are used for both entity and transactional data.</a:t>
            </a:r>
          </a:p>
          <a:p>
            <a:pPr lvl="0"/>
            <a:r>
              <a:rPr lang="en-US" sz="1600" dirty="0"/>
              <a:t>Entity identifying information links to the perpetrators known identifying information, for example, a specific street address.</a:t>
            </a:r>
          </a:p>
          <a:p>
            <a:pPr lvl="0"/>
            <a:r>
              <a:rPr lang="en-US" sz="1600" dirty="0"/>
              <a:t>The false entity structure will match to another entity either in the same database or a different database.</a:t>
            </a:r>
          </a:p>
          <a:p>
            <a:pPr lvl="0"/>
            <a:r>
              <a:rPr lang="en-US" sz="1600" dirty="0"/>
              <a:t>False entity will also reveal missing identifying information in order to reduce someone else’s ability to contact the false entity.</a:t>
            </a:r>
          </a:p>
          <a:p>
            <a:pPr lvl="0"/>
            <a:r>
              <a:rPr lang="en-US" sz="1600" dirty="0"/>
              <a:t>The patterns associated with the transaction data will typically be overtly obvious to the naked eye.</a:t>
            </a:r>
          </a:p>
          <a:p>
            <a:pPr lvl="0"/>
            <a:r>
              <a:rPr lang="en-US" sz="1600" dirty="0"/>
              <a:t>The pattern recognition for the transaction data allows for specific identification. </a:t>
            </a:r>
          </a:p>
          <a:p>
            <a:pPr lvl="0"/>
            <a:r>
              <a:rPr lang="en-US" sz="1600" b="1" dirty="0"/>
              <a:t>Sample size is determined by the number of transactions that match the data profile. The sample size can be either zero because no transactions link to the data profile or a very large sample because the match criteria are not </a:t>
            </a:r>
            <a:r>
              <a:rPr lang="en-US" sz="1600" b="1" dirty="0" smtClean="0"/>
              <a:t>sufficiently </a:t>
            </a:r>
            <a:r>
              <a:rPr lang="en-US" sz="1600" b="1" dirty="0"/>
              <a:t>defined</a:t>
            </a:r>
            <a:r>
              <a:rPr lang="en-US" sz="1600" b="1" dirty="0" smtClean="0"/>
              <a:t>.</a:t>
            </a:r>
            <a:endParaRPr lang="en-US" sz="1600" b="1" dirty="0"/>
          </a:p>
        </p:txBody>
      </p:sp>
    </p:spTree>
    <p:extLst>
      <p:ext uri="{BB962C8B-B14F-4D97-AF65-F5344CB8AC3E}">
        <p14:creationId xmlns:p14="http://schemas.microsoft.com/office/powerpoint/2010/main" val="1367791973"/>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Medium sophistication guidelines</a:t>
            </a:r>
            <a:endParaRPr lang="en-US" dirty="0"/>
          </a:p>
        </p:txBody>
      </p:sp>
      <p:sp>
        <p:nvSpPr>
          <p:cNvPr id="3" name="Content Placeholder 2"/>
          <p:cNvSpPr>
            <a:spLocks noGrp="1"/>
          </p:cNvSpPr>
          <p:nvPr>
            <p:ph idx="1"/>
          </p:nvPr>
        </p:nvSpPr>
        <p:spPr/>
        <p:txBody>
          <a:bodyPr/>
          <a:lstStyle/>
          <a:p>
            <a:pPr lvl="0"/>
            <a:r>
              <a:rPr lang="en-US" sz="1800" dirty="0"/>
              <a:t>Internal control avoidance strategies tend to be more effective.</a:t>
            </a:r>
          </a:p>
          <a:p>
            <a:pPr lvl="0"/>
            <a:r>
              <a:rPr lang="en-US" sz="1800" dirty="0"/>
              <a:t>Specific identification routines are less effective because there is no direct match to the entities data.</a:t>
            </a:r>
          </a:p>
          <a:p>
            <a:pPr lvl="0"/>
            <a:r>
              <a:rPr lang="en-US" sz="1800" dirty="0"/>
              <a:t>Specific identification will allow for a match on some aspect of the entity information. </a:t>
            </a:r>
          </a:p>
          <a:p>
            <a:pPr lvl="0"/>
            <a:r>
              <a:rPr lang="en-US" sz="1800" dirty="0"/>
              <a:t>Specific identification is more effective when there is an allegation that focuses on a person or department.</a:t>
            </a:r>
          </a:p>
          <a:p>
            <a:pPr lvl="0"/>
            <a:r>
              <a:rPr lang="en-US" sz="1800" dirty="0"/>
              <a:t>Entity identifying information relates to some aspect of the perpetrators known identifying information, for example, a postal code versus a physical street address.</a:t>
            </a:r>
          </a:p>
          <a:p>
            <a:endParaRPr lang="en-US" dirty="0"/>
          </a:p>
        </p:txBody>
      </p:sp>
    </p:spTree>
    <p:extLst>
      <p:ext uri="{BB962C8B-B14F-4D97-AF65-F5344CB8AC3E}">
        <p14:creationId xmlns:p14="http://schemas.microsoft.com/office/powerpoint/2010/main" val="3406264762"/>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a:t>Medium </a:t>
            </a:r>
            <a:r>
              <a:rPr lang="en-US" dirty="0" smtClean="0"/>
              <a:t>sophistication </a:t>
            </a:r>
            <a:r>
              <a:rPr lang="en-US" dirty="0"/>
              <a:t>guidelines</a:t>
            </a:r>
          </a:p>
        </p:txBody>
      </p:sp>
      <p:sp>
        <p:nvSpPr>
          <p:cNvPr id="3" name="Content Placeholder 2"/>
          <p:cNvSpPr>
            <a:spLocks noGrp="1"/>
          </p:cNvSpPr>
          <p:nvPr>
            <p:ph idx="1"/>
          </p:nvPr>
        </p:nvSpPr>
        <p:spPr/>
        <p:txBody>
          <a:bodyPr/>
          <a:lstStyle/>
          <a:p>
            <a:pPr lvl="0"/>
            <a:r>
              <a:rPr lang="en-US" sz="1800" dirty="0"/>
              <a:t>Internal control avoidance strategies should be used for transactional data. </a:t>
            </a:r>
          </a:p>
          <a:p>
            <a:pPr lvl="0"/>
            <a:r>
              <a:rPr lang="en-US" sz="1800" dirty="0" smtClean="0"/>
              <a:t>Outlier </a:t>
            </a:r>
            <a:r>
              <a:rPr lang="en-US" sz="1800" dirty="0"/>
              <a:t>patterns tend to be effective for transactional history analysis.</a:t>
            </a:r>
          </a:p>
          <a:p>
            <a:pPr lvl="0"/>
            <a:r>
              <a:rPr lang="en-US" sz="1800" dirty="0"/>
              <a:t>Creating smaller homogeneous data groups, referred to as cluster patterns, will facilitate the auditors ability to spot an anomaly.</a:t>
            </a:r>
          </a:p>
          <a:p>
            <a:pPr lvl="0"/>
            <a:r>
              <a:rPr lang="en-US" sz="1800" dirty="0"/>
              <a:t>Filtering techniques based on dollar magnitude are effective in reducing the number of transactions fitting the data profile</a:t>
            </a:r>
            <a:r>
              <a:rPr lang="en-US" sz="1800" dirty="0" smtClean="0"/>
              <a:t>.</a:t>
            </a:r>
            <a:endParaRPr lang="en-US" sz="1800" dirty="0"/>
          </a:p>
          <a:p>
            <a:pPr lvl="0"/>
            <a:r>
              <a:rPr lang="en-US" sz="1800" b="1" dirty="0"/>
              <a:t>Sample selection is based on the entities or transactions that avoid the internal control after all relevant filtering</a:t>
            </a:r>
            <a:r>
              <a:rPr lang="en-US" sz="1800" dirty="0" smtClean="0"/>
              <a:t>.</a:t>
            </a:r>
            <a:endParaRPr lang="en-US" sz="1800" dirty="0"/>
          </a:p>
        </p:txBody>
      </p:sp>
    </p:spTree>
    <p:extLst>
      <p:ext uri="{BB962C8B-B14F-4D97-AF65-F5344CB8AC3E}">
        <p14:creationId xmlns:p14="http://schemas.microsoft.com/office/powerpoint/2010/main" val="3503941606"/>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High sophistication </a:t>
            </a:r>
            <a:r>
              <a:rPr lang="en-US" dirty="0"/>
              <a:t>guidelines</a:t>
            </a:r>
          </a:p>
        </p:txBody>
      </p:sp>
      <p:sp>
        <p:nvSpPr>
          <p:cNvPr id="3" name="Content Placeholder 2"/>
          <p:cNvSpPr>
            <a:spLocks noGrp="1"/>
          </p:cNvSpPr>
          <p:nvPr>
            <p:ph idx="1"/>
          </p:nvPr>
        </p:nvSpPr>
        <p:spPr/>
        <p:txBody>
          <a:bodyPr/>
          <a:lstStyle/>
          <a:p>
            <a:pPr lvl="0"/>
            <a:r>
              <a:rPr lang="en-US" sz="1800" dirty="0"/>
              <a:t>Data analytics at this level is like code breaking. There is no finite criterion that serves as identification criteria. The process tends to be judgmental selection versus a criteria selection. The key is to understand how the fraud scenario occurs in your business systems.</a:t>
            </a:r>
          </a:p>
          <a:p>
            <a:pPr lvl="0"/>
            <a:r>
              <a:rPr lang="en-US" sz="1800" dirty="0"/>
              <a:t>The specific concealment strategies used by the perpetrator tend to be more deliberate and planned.</a:t>
            </a:r>
          </a:p>
          <a:p>
            <a:pPr lvl="0"/>
            <a:r>
              <a:rPr lang="en-US" sz="1800" dirty="0"/>
              <a:t>Direct matches seldom occur.</a:t>
            </a:r>
          </a:p>
          <a:p>
            <a:pPr lvl="0"/>
            <a:r>
              <a:rPr lang="en-US" sz="1800" dirty="0"/>
              <a:t>Entity identifying information has no relationship with the perpetrators known identifying information.</a:t>
            </a:r>
          </a:p>
          <a:p>
            <a:pPr lvl="0"/>
            <a:r>
              <a:rPr lang="en-US" sz="1800" dirty="0"/>
              <a:t>Entity identifying information may relate to a mailbox service or an out of area address that has a mail forwarding feature providing the illusion of a real business.</a:t>
            </a:r>
          </a:p>
          <a:p>
            <a:pPr lvl="0"/>
            <a:r>
              <a:rPr lang="en-US" sz="1800" dirty="0"/>
              <a:t>Transactional data are more effective at identifying fraud scenarios versus entity data.</a:t>
            </a:r>
          </a:p>
          <a:p>
            <a:endParaRPr lang="en-US" dirty="0"/>
          </a:p>
        </p:txBody>
      </p:sp>
    </p:spTree>
    <p:extLst>
      <p:ext uri="{BB962C8B-B14F-4D97-AF65-F5344CB8AC3E}">
        <p14:creationId xmlns:p14="http://schemas.microsoft.com/office/powerpoint/2010/main" val="2382636063"/>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a:t>High </a:t>
            </a:r>
            <a:r>
              <a:rPr lang="en-US" dirty="0" smtClean="0"/>
              <a:t>sophistication </a:t>
            </a:r>
            <a:r>
              <a:rPr lang="en-US" dirty="0"/>
              <a:t>guidelines</a:t>
            </a:r>
          </a:p>
        </p:txBody>
      </p:sp>
      <p:sp>
        <p:nvSpPr>
          <p:cNvPr id="3" name="Content Placeholder 2"/>
          <p:cNvSpPr>
            <a:spLocks noGrp="1"/>
          </p:cNvSpPr>
          <p:nvPr>
            <p:ph idx="1"/>
          </p:nvPr>
        </p:nvSpPr>
        <p:spPr/>
        <p:txBody>
          <a:bodyPr/>
          <a:lstStyle/>
          <a:p>
            <a:pPr lvl="0"/>
            <a:r>
              <a:rPr lang="en-US" sz="1800" dirty="0"/>
              <a:t>The process of creating smaller homogenous data files based on geographic, transaction types, transaction codes, cost centers facilitates the data interpretation.</a:t>
            </a:r>
          </a:p>
          <a:p>
            <a:pPr lvl="0"/>
            <a:r>
              <a:rPr lang="en-US" sz="1800" dirty="0"/>
              <a:t>Filtering techniques like drill-down analysis are effective in reducing the number of transactions fitting the data profile, thus, allowing data interpretation to be more effective.</a:t>
            </a:r>
          </a:p>
          <a:p>
            <a:pPr lvl="0"/>
            <a:r>
              <a:rPr lang="en-US" sz="1800" dirty="0"/>
              <a:t>Sample selection relies on data interpretation skills.</a:t>
            </a:r>
          </a:p>
          <a:p>
            <a:pPr lvl="0"/>
            <a:r>
              <a:rPr lang="en-US" sz="1800" dirty="0" smtClean="0"/>
              <a:t>Selection </a:t>
            </a:r>
            <a:r>
              <a:rPr lang="en-US" sz="1800" dirty="0"/>
              <a:t>process is based on understanding how the scenario operate, money trail, fraud theory, concealment theory, and professional experience of the auditor</a:t>
            </a:r>
            <a:r>
              <a:rPr lang="en-US" sz="1800" dirty="0" smtClean="0"/>
              <a:t>.</a:t>
            </a:r>
          </a:p>
          <a:p>
            <a:r>
              <a:rPr lang="en-US" sz="1800" b="1" dirty="0"/>
              <a:t>Sample size tends to be judgmentally determined based on the data interpretation</a:t>
            </a:r>
            <a:r>
              <a:rPr lang="en-US" sz="1800" b="1" dirty="0" smtClean="0"/>
              <a:t>.</a:t>
            </a:r>
            <a:endParaRPr lang="en-US" sz="1800" b="1" dirty="0"/>
          </a:p>
          <a:p>
            <a:endParaRPr lang="en-US" dirty="0"/>
          </a:p>
        </p:txBody>
      </p:sp>
    </p:spTree>
    <p:extLst>
      <p:ext uri="{BB962C8B-B14F-4D97-AF65-F5344CB8AC3E}">
        <p14:creationId xmlns:p14="http://schemas.microsoft.com/office/powerpoint/2010/main" val="931105072"/>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Sample Selection </a:t>
            </a:r>
            <a:r>
              <a:rPr lang="en-US" sz="3200" dirty="0" smtClean="0"/>
              <a:t>thought process</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359117126"/>
              </p:ext>
            </p:extLst>
          </p:nvPr>
        </p:nvGraphicFramePr>
        <p:xfrm>
          <a:off x="457200" y="1463675"/>
          <a:ext cx="8242300" cy="4826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948028309"/>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Illustration of Fraud Risk Statement</a:t>
            </a:r>
            <a:endParaRPr lang="en-US" dirty="0"/>
          </a:p>
        </p:txBody>
      </p:sp>
      <p:sp>
        <p:nvSpPr>
          <p:cNvPr id="3" name="Content Placeholder 2"/>
          <p:cNvSpPr>
            <a:spLocks noGrp="1"/>
          </p:cNvSpPr>
          <p:nvPr>
            <p:ph idx="1"/>
          </p:nvPr>
        </p:nvSpPr>
        <p:spPr/>
        <p:txBody>
          <a:bodyPr/>
          <a:lstStyle/>
          <a:p>
            <a:r>
              <a:rPr lang="en-US" dirty="0"/>
              <a:t>A fraud risk statement for a pass-through scheme (of which there are at least 15 permutations) looks as follows</a:t>
            </a:r>
            <a:r>
              <a:rPr lang="en-US" dirty="0" smtClean="0"/>
              <a:t>:</a:t>
            </a:r>
          </a:p>
          <a:p>
            <a:r>
              <a:rPr lang="en-US" dirty="0" smtClean="0"/>
              <a:t>I have seen this scheme occur in almost all expenditure areas.</a:t>
            </a:r>
          </a:p>
          <a:p>
            <a:r>
              <a:rPr lang="en-US" dirty="0" smtClean="0"/>
              <a:t>It complies with internal controls</a:t>
            </a:r>
          </a:p>
          <a:p>
            <a:r>
              <a:rPr lang="en-US" dirty="0" smtClean="0"/>
              <a:t>It complies with the three way match</a:t>
            </a:r>
            <a:endParaRPr lang="en-US" dirty="0"/>
          </a:p>
          <a:p>
            <a:endParaRPr lang="en-US" dirty="0"/>
          </a:p>
        </p:txBody>
      </p:sp>
    </p:spTree>
    <p:extLst>
      <p:ext uri="{BB962C8B-B14F-4D97-AF65-F5344CB8AC3E}">
        <p14:creationId xmlns:p14="http://schemas.microsoft.com/office/powerpoint/2010/main" val="3457323057"/>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Illustration of Fraud Risk Statement</a:t>
            </a:r>
          </a:p>
        </p:txBody>
      </p:sp>
      <p:sp>
        <p:nvSpPr>
          <p:cNvPr id="3" name="Content Placeholder 2"/>
          <p:cNvSpPr>
            <a:spLocks noGrp="1"/>
          </p:cNvSpPr>
          <p:nvPr>
            <p:ph idx="1"/>
          </p:nvPr>
        </p:nvSpPr>
        <p:spPr/>
        <p:txBody>
          <a:bodyPr/>
          <a:lstStyle/>
          <a:p>
            <a:pPr marL="0" lvl="0" indent="0">
              <a:buNone/>
            </a:pPr>
            <a:r>
              <a:rPr lang="en-US" dirty="0"/>
              <a:t>Sales representative at a real supplier sets up a shell company and convinces the budget owner or senior member of management to purchase from the shell company versus the real supplier. The budget owner places orders for goods thru the shell company, the shell company places an order with a real supplier, the real supplier ships directly to the budget owner company, the real company invoices the shell company and the shell company invoices the budget owner at an inflated price causing the diversion of company funds. The budget owner receives a kickback from the sales representative.</a:t>
            </a:r>
          </a:p>
          <a:p>
            <a:pPr marL="0" indent="0">
              <a:buNone/>
            </a:pPr>
            <a:endParaRPr lang="en-US" dirty="0" smtClean="0"/>
          </a:p>
          <a:p>
            <a:endParaRPr lang="en-US" dirty="0"/>
          </a:p>
        </p:txBody>
      </p:sp>
    </p:spTree>
    <p:extLst>
      <p:ext uri="{BB962C8B-B14F-4D97-AF65-F5344CB8AC3E}">
        <p14:creationId xmlns:p14="http://schemas.microsoft.com/office/powerpoint/2010/main" val="3756626678"/>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11432" y="263526"/>
            <a:ext cx="7886700" cy="990601"/>
          </a:xfrm>
        </p:spPr>
        <p:txBody>
          <a:bodyPr>
            <a:normAutofit fontScale="90000"/>
          </a:bodyPr>
          <a:lstStyle/>
          <a:p>
            <a:pPr algn="l">
              <a:defRPr/>
            </a:pPr>
            <a:r>
              <a:rPr lang="en-US" dirty="0"/>
              <a:t>Pass-Through Entity </a:t>
            </a:r>
            <a:r>
              <a:rPr lang="en-US" dirty="0" smtClean="0"/>
              <a:t/>
            </a:r>
            <a:br>
              <a:rPr lang="en-US" dirty="0" smtClean="0"/>
            </a:br>
            <a:r>
              <a:rPr lang="en-US" dirty="0" smtClean="0"/>
              <a:t>Fraud Risk Statement One</a:t>
            </a:r>
            <a:endParaRPr lang="en-US" dirty="0"/>
          </a:p>
        </p:txBody>
      </p:sp>
      <p:graphicFrame>
        <p:nvGraphicFramePr>
          <p:cNvPr id="4" name="Content Placeholder 3"/>
          <p:cNvGraphicFramePr>
            <a:graphicFrameLocks noGrp="1"/>
          </p:cNvGraphicFramePr>
          <p:nvPr>
            <p:ph sz="quarter" idx="1"/>
            <p:extLst>
              <p:ext uri="{D42A27DB-BD31-4B8C-83A1-F6EECF244321}">
                <p14:modId xmlns:p14="http://schemas.microsoft.com/office/powerpoint/2010/main" val="2341080518"/>
              </p:ext>
            </p:extLst>
          </p:nvPr>
        </p:nvGraphicFramePr>
        <p:xfrm>
          <a:off x="656823" y="1355727"/>
          <a:ext cx="7611414" cy="48736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25085565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2800" dirty="0">
                <a:latin typeface="Times New Roman" panose="02020603050405020304" pitchFamily="18" charset="0"/>
                <a:cs typeface="Times New Roman" panose="02020603050405020304" pitchFamily="18" charset="0"/>
              </a:rPr>
              <a:t>Pass Thru Entity </a:t>
            </a:r>
            <a:r>
              <a:rPr lang="en-US" sz="2800" dirty="0" smtClean="0">
                <a:latin typeface="Times New Roman" panose="02020603050405020304" pitchFamily="18" charset="0"/>
                <a:cs typeface="Times New Roman" panose="02020603050405020304" pitchFamily="18" charset="0"/>
              </a:rPr>
              <a:t>Fraud Risk Statement</a:t>
            </a:r>
            <a:r>
              <a:rPr lang="en-US" sz="2800" dirty="0">
                <a:latin typeface="Times New Roman" panose="02020603050405020304" pitchFamily="18" charset="0"/>
                <a:cs typeface="Times New Roman" panose="02020603050405020304" pitchFamily="18" charset="0"/>
              </a:rPr>
              <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Version One</a:t>
            </a:r>
            <a:endParaRPr lang="en-US" sz="2800" dirty="0"/>
          </a:p>
        </p:txBody>
      </p:sp>
      <p:graphicFrame>
        <p:nvGraphicFramePr>
          <p:cNvPr id="4" name="Content Placeholder 3"/>
          <p:cNvGraphicFramePr>
            <a:graphicFrameLocks noGrp="1"/>
          </p:cNvGraphicFramePr>
          <p:nvPr>
            <p:ph sz="quarter" idx="4294967295"/>
            <p:extLst>
              <p:ext uri="{D42A27DB-BD31-4B8C-83A1-F6EECF244321}">
                <p14:modId xmlns:p14="http://schemas.microsoft.com/office/powerpoint/2010/main" val="1572667003"/>
              </p:ext>
            </p:extLst>
          </p:nvPr>
        </p:nvGraphicFramePr>
        <p:xfrm>
          <a:off x="300865" y="1326522"/>
          <a:ext cx="7413580" cy="479094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673264150"/>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HOW THE FRAUD SCENARIO DRIVES THE THOUGHT PROCESS</a:t>
            </a:r>
            <a:endParaRPr lang="en-US" dirty="0"/>
          </a:p>
        </p:txBody>
      </p:sp>
      <p:sp>
        <p:nvSpPr>
          <p:cNvPr id="3" name="Content Placeholder 2"/>
          <p:cNvSpPr>
            <a:spLocks noGrp="1"/>
          </p:cNvSpPr>
          <p:nvPr>
            <p:ph idx="1"/>
          </p:nvPr>
        </p:nvSpPr>
        <p:spPr/>
        <p:txBody>
          <a:bodyPr/>
          <a:lstStyle/>
          <a:p>
            <a:r>
              <a:rPr lang="en-US" dirty="0"/>
              <a:t>C</a:t>
            </a:r>
            <a:r>
              <a:rPr lang="en-US" dirty="0" smtClean="0"/>
              <a:t>ause </a:t>
            </a:r>
            <a:r>
              <a:rPr lang="en-US" dirty="0"/>
              <a:t>a </a:t>
            </a:r>
            <a:r>
              <a:rPr lang="en-US" b="1" dirty="0"/>
              <a:t>shell company </a:t>
            </a:r>
            <a:r>
              <a:rPr lang="en-US" dirty="0"/>
              <a:t>to be set up on the vendor master </a:t>
            </a:r>
            <a:r>
              <a:rPr lang="en-US" dirty="0" smtClean="0"/>
              <a:t>file</a:t>
            </a:r>
          </a:p>
          <a:p>
            <a:r>
              <a:rPr lang="en-US" dirty="0">
                <a:latin typeface="Times New Roman" panose="02020603050405020304" pitchFamily="18" charset="0"/>
                <a:cs typeface="Times New Roman" panose="02020603050405020304" pitchFamily="18" charset="0"/>
              </a:rPr>
              <a:t>Cause an </a:t>
            </a:r>
            <a:r>
              <a:rPr lang="en-US" b="1" dirty="0">
                <a:latin typeface="Times New Roman" panose="02020603050405020304" pitchFamily="18" charset="0"/>
                <a:cs typeface="Times New Roman" panose="02020603050405020304" pitchFamily="18" charset="0"/>
              </a:rPr>
              <a:t>invoice</a:t>
            </a:r>
            <a:r>
              <a:rPr lang="en-US" dirty="0">
                <a:latin typeface="Times New Roman" panose="02020603050405020304" pitchFamily="18" charset="0"/>
                <a:cs typeface="Times New Roman" panose="02020603050405020304" pitchFamily="18" charset="0"/>
              </a:rPr>
              <a:t> to be processed</a:t>
            </a:r>
            <a:r>
              <a:rPr lang="en-US" dirty="0" smtClean="0">
                <a:latin typeface="Times New Roman" panose="02020603050405020304" pitchFamily="18" charset="0"/>
                <a:cs typeface="Times New Roman" panose="02020603050405020304" pitchFamily="18" charset="0"/>
              </a:rPr>
              <a:t>.</a:t>
            </a:r>
            <a:endParaRPr lang="en-US" dirty="0" smtClean="0"/>
          </a:p>
          <a:p>
            <a:endParaRPr lang="en-US" dirty="0" smtClean="0"/>
          </a:p>
          <a:p>
            <a:endParaRPr lang="en-US" dirty="0"/>
          </a:p>
          <a:p>
            <a:r>
              <a:rPr lang="en-US" dirty="0" smtClean="0"/>
              <a:t>Two aspects</a:t>
            </a:r>
          </a:p>
          <a:p>
            <a:pPr lvl="1"/>
            <a:r>
              <a:rPr lang="en-US" dirty="0" smtClean="0"/>
              <a:t>Sample Selection</a:t>
            </a:r>
          </a:p>
          <a:p>
            <a:pPr lvl="1"/>
            <a:r>
              <a:rPr lang="en-US" dirty="0" smtClean="0"/>
              <a:t>Audit Test</a:t>
            </a:r>
          </a:p>
          <a:p>
            <a:endParaRPr lang="en-US" dirty="0"/>
          </a:p>
        </p:txBody>
      </p:sp>
    </p:spTree>
    <p:extLst>
      <p:ext uri="{BB962C8B-B14F-4D97-AF65-F5344CB8AC3E}">
        <p14:creationId xmlns:p14="http://schemas.microsoft.com/office/powerpoint/2010/main" val="2891515488"/>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075" tIns="46038" rIns="92075" bIns="46038" numCol="1" anchor="ctr" anchorCtr="0" compatLnSpc="1">
            <a:prstTxWarp prst="textNoShape">
              <a:avLst/>
            </a:prstTxWarp>
          </a:bodyPr>
          <a:lstStyle/>
          <a:p>
            <a:r>
              <a:rPr lang="en-US" sz="2800" dirty="0"/>
              <a:t>There Are Three Types </a:t>
            </a:r>
            <a:r>
              <a:rPr lang="en-US" sz="2800" dirty="0" smtClean="0"/>
              <a:t>of </a:t>
            </a:r>
            <a:r>
              <a:rPr lang="en-US" sz="2800" dirty="0"/>
              <a:t>Entities</a:t>
            </a:r>
          </a:p>
        </p:txBody>
      </p:sp>
      <p:graphicFrame>
        <p:nvGraphicFramePr>
          <p:cNvPr id="5" name="Content Placeholder 3"/>
          <p:cNvGraphicFramePr>
            <a:graphicFrameLocks/>
          </p:cNvGraphicFramePr>
          <p:nvPr>
            <p:extLst>
              <p:ext uri="{D42A27DB-BD31-4B8C-83A1-F6EECF244321}">
                <p14:modId xmlns:p14="http://schemas.microsoft.com/office/powerpoint/2010/main" val="50473700"/>
              </p:ext>
            </p:extLst>
          </p:nvPr>
        </p:nvGraphicFramePr>
        <p:xfrm>
          <a:off x="891381" y="1204468"/>
          <a:ext cx="7467600" cy="48736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117192835"/>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075" tIns="46038" rIns="92075" bIns="46038" numCol="1" anchor="ctr" anchorCtr="0" compatLnSpc="1">
            <a:prstTxWarp prst="textNoShape">
              <a:avLst/>
            </a:prstTxWarp>
          </a:bodyPr>
          <a:lstStyle/>
          <a:p>
            <a:r>
              <a:rPr lang="en-US" dirty="0"/>
              <a:t>Shell </a:t>
            </a:r>
            <a:r>
              <a:rPr lang="en-US" dirty="0" smtClean="0"/>
              <a:t>Company</a:t>
            </a:r>
            <a:br>
              <a:rPr lang="en-US" dirty="0" smtClean="0"/>
            </a:br>
            <a:r>
              <a:rPr lang="en-US" dirty="0" smtClean="0"/>
              <a:t>Understanding the data</a:t>
            </a:r>
            <a:endParaRPr lang="en-US" dirty="0"/>
          </a:p>
        </p:txBody>
      </p:sp>
      <p:sp>
        <p:nvSpPr>
          <p:cNvPr id="2" name="Content Placeholder 1"/>
          <p:cNvSpPr>
            <a:spLocks noGrp="1"/>
          </p:cNvSpPr>
          <p:nvPr>
            <p:ph idx="1"/>
          </p:nvPr>
        </p:nvSpPr>
        <p:spPr/>
        <p:txBody>
          <a:bodyPr/>
          <a:lstStyle/>
          <a:p>
            <a:r>
              <a:rPr lang="en-US" dirty="0" smtClean="0"/>
              <a:t>What is the primary type of shell company?</a:t>
            </a:r>
          </a:p>
          <a:p>
            <a:pPr lvl="1"/>
            <a:r>
              <a:rPr lang="en-US" b="1" dirty="0" smtClean="0"/>
              <a:t>Created shell company</a:t>
            </a:r>
          </a:p>
          <a:p>
            <a:pPr lvl="1"/>
            <a:r>
              <a:rPr lang="en-US" dirty="0" smtClean="0"/>
              <a:t>Assumed identity shell company</a:t>
            </a:r>
          </a:p>
          <a:p>
            <a:pPr lvl="1"/>
            <a:r>
              <a:rPr lang="en-US" dirty="0" smtClean="0"/>
              <a:t>Hidden shell company</a:t>
            </a:r>
          </a:p>
          <a:p>
            <a:pPr lvl="1"/>
            <a:r>
              <a:rPr lang="en-US" dirty="0" smtClean="0"/>
              <a:t>Limited use shell company</a:t>
            </a:r>
          </a:p>
          <a:p>
            <a:pPr lvl="1"/>
            <a:r>
              <a:rPr lang="en-US" dirty="0" smtClean="0"/>
              <a:t>Conflict of Interest</a:t>
            </a:r>
          </a:p>
          <a:p>
            <a:r>
              <a:rPr lang="en-US" dirty="0" smtClean="0"/>
              <a:t>Each primary category has several secondary categories</a:t>
            </a:r>
            <a:endParaRPr lang="en-US" dirty="0"/>
          </a:p>
        </p:txBody>
      </p:sp>
    </p:spTree>
    <p:extLst>
      <p:ext uri="{BB962C8B-B14F-4D97-AF65-F5344CB8AC3E}">
        <p14:creationId xmlns:p14="http://schemas.microsoft.com/office/powerpoint/2010/main" val="2736195090"/>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Searching For the </a:t>
            </a:r>
            <a:br>
              <a:rPr lang="en-US" dirty="0" smtClean="0"/>
            </a:br>
            <a:r>
              <a:rPr lang="en-US" dirty="0" smtClean="0"/>
              <a:t>Created Shell Company</a:t>
            </a:r>
            <a:endParaRPr lang="en-US" dirty="0"/>
          </a:p>
        </p:txBody>
      </p:sp>
      <p:sp>
        <p:nvSpPr>
          <p:cNvPr id="3" name="Content Placeholder 2"/>
          <p:cNvSpPr>
            <a:spLocks noGrp="1"/>
          </p:cNvSpPr>
          <p:nvPr>
            <p:ph idx="1"/>
          </p:nvPr>
        </p:nvSpPr>
        <p:spPr/>
        <p:txBody>
          <a:bodyPr/>
          <a:lstStyle/>
          <a:p>
            <a:r>
              <a:rPr lang="en-US" dirty="0" smtClean="0"/>
              <a:t>Missing data analysis</a:t>
            </a:r>
          </a:p>
          <a:p>
            <a:r>
              <a:rPr lang="en-US" dirty="0" smtClean="0"/>
              <a:t>Matching to human resources</a:t>
            </a:r>
          </a:p>
          <a:p>
            <a:r>
              <a:rPr lang="en-US" dirty="0" smtClean="0"/>
              <a:t>Anomaly in master file data</a:t>
            </a:r>
          </a:p>
          <a:p>
            <a:r>
              <a:rPr lang="en-US" dirty="0" smtClean="0"/>
              <a:t>Analyzing the payment process</a:t>
            </a:r>
          </a:p>
          <a:p>
            <a:pPr lvl="1"/>
            <a:r>
              <a:rPr lang="en-US" sz="2400" b="1" dirty="0" smtClean="0"/>
              <a:t>Address field</a:t>
            </a:r>
          </a:p>
          <a:p>
            <a:pPr lvl="1"/>
            <a:r>
              <a:rPr lang="en-US" sz="2400" dirty="0" smtClean="0"/>
              <a:t>Bank account</a:t>
            </a:r>
          </a:p>
        </p:txBody>
      </p:sp>
    </p:spTree>
    <p:extLst>
      <p:ext uri="{BB962C8B-B14F-4D97-AF65-F5344CB8AC3E}">
        <p14:creationId xmlns:p14="http://schemas.microsoft.com/office/powerpoint/2010/main" val="3707626970"/>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Do You: Understand Data?</a:t>
            </a:r>
            <a:endParaRPr lang="en-US" dirty="0"/>
          </a:p>
        </p:txBody>
      </p:sp>
      <p:sp>
        <p:nvSpPr>
          <p:cNvPr id="3" name="Content Placeholder 2"/>
          <p:cNvSpPr>
            <a:spLocks noGrp="1"/>
          </p:cNvSpPr>
          <p:nvPr>
            <p:ph idx="1"/>
          </p:nvPr>
        </p:nvSpPr>
        <p:spPr/>
        <p:txBody>
          <a:bodyPr/>
          <a:lstStyle/>
          <a:p>
            <a:r>
              <a:rPr lang="en-US" dirty="0" smtClean="0"/>
              <a:t>Data is data. Right?</a:t>
            </a:r>
          </a:p>
          <a:p>
            <a:r>
              <a:rPr lang="en-US" dirty="0" smtClean="0"/>
              <a:t>The real question is at what level do you understand the data?</a:t>
            </a:r>
          </a:p>
          <a:p>
            <a:r>
              <a:rPr lang="en-US" dirty="0" smtClean="0"/>
              <a:t>How does the data link to your fraud data analytics plan?</a:t>
            </a:r>
          </a:p>
          <a:p>
            <a:r>
              <a:rPr lang="en-US" dirty="0" smtClean="0"/>
              <a:t>Get over it! Data is not perfect.</a:t>
            </a:r>
            <a:endParaRPr lang="en-US" dirty="0"/>
          </a:p>
        </p:txBody>
      </p:sp>
    </p:spTree>
    <p:extLst>
      <p:ext uri="{BB962C8B-B14F-4D97-AF65-F5344CB8AC3E}">
        <p14:creationId xmlns:p14="http://schemas.microsoft.com/office/powerpoint/2010/main" val="318427645"/>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Superior Knowledge </a:t>
            </a:r>
            <a:br>
              <a:rPr lang="en-US" dirty="0" smtClean="0"/>
            </a:br>
            <a:r>
              <a:rPr lang="en-US" dirty="0" smtClean="0"/>
              <a:t>Address Field</a:t>
            </a:r>
            <a:endParaRPr lang="en-US" dirty="0"/>
          </a:p>
        </p:txBody>
      </p:sp>
      <p:sp>
        <p:nvSpPr>
          <p:cNvPr id="3" name="Content Placeholder 2"/>
          <p:cNvSpPr>
            <a:spLocks noGrp="1"/>
          </p:cNvSpPr>
          <p:nvPr>
            <p:ph idx="1"/>
          </p:nvPr>
        </p:nvSpPr>
        <p:spPr/>
        <p:txBody>
          <a:bodyPr/>
          <a:lstStyle/>
          <a:p>
            <a:r>
              <a:rPr lang="en-US" dirty="0"/>
              <a:t>Categories of address fields:</a:t>
            </a:r>
          </a:p>
          <a:p>
            <a:pPr lvl="1"/>
            <a:r>
              <a:rPr lang="en-US" dirty="0"/>
              <a:t>Street address</a:t>
            </a:r>
          </a:p>
          <a:p>
            <a:pPr lvl="1"/>
            <a:r>
              <a:rPr lang="en-US" dirty="0"/>
              <a:t>US Mail P.O. Box</a:t>
            </a:r>
          </a:p>
          <a:p>
            <a:pPr lvl="1"/>
            <a:r>
              <a:rPr lang="en-US" dirty="0"/>
              <a:t>Mail box service </a:t>
            </a:r>
            <a:r>
              <a:rPr lang="en-US" dirty="0" smtClean="0"/>
              <a:t>address</a:t>
            </a:r>
          </a:p>
          <a:p>
            <a:pPr lvl="2"/>
            <a:r>
              <a:rPr lang="en-US" dirty="0" smtClean="0"/>
              <a:t>Public Company</a:t>
            </a:r>
          </a:p>
          <a:p>
            <a:pPr lvl="2"/>
            <a:r>
              <a:rPr lang="en-US" dirty="0" smtClean="0"/>
              <a:t>Private Company</a:t>
            </a:r>
          </a:p>
          <a:p>
            <a:pPr lvl="1"/>
            <a:r>
              <a:rPr lang="en-US" dirty="0" smtClean="0"/>
              <a:t>Virtual offices</a:t>
            </a:r>
            <a:endParaRPr lang="en-US" dirty="0"/>
          </a:p>
          <a:p>
            <a:pPr lvl="1"/>
            <a:r>
              <a:rPr lang="en-US" dirty="0"/>
              <a:t>Mail box forwarding </a:t>
            </a:r>
            <a:r>
              <a:rPr lang="en-US" dirty="0" smtClean="0"/>
              <a:t>address</a:t>
            </a:r>
          </a:p>
          <a:p>
            <a:pPr lvl="1"/>
            <a:r>
              <a:rPr lang="en-US" dirty="0" smtClean="0"/>
              <a:t>Redirect address</a:t>
            </a:r>
            <a:endParaRPr lang="en-US" dirty="0"/>
          </a:p>
          <a:p>
            <a:pPr lvl="1"/>
            <a:r>
              <a:rPr lang="en-US" dirty="0"/>
              <a:t>Professional service provider address</a:t>
            </a:r>
          </a:p>
          <a:p>
            <a:endParaRPr lang="en-US" dirty="0"/>
          </a:p>
        </p:txBody>
      </p:sp>
    </p:spTree>
    <p:extLst>
      <p:ext uri="{BB962C8B-B14F-4D97-AF65-F5344CB8AC3E}">
        <p14:creationId xmlns:p14="http://schemas.microsoft.com/office/powerpoint/2010/main" val="3414422028"/>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075" tIns="46038" rIns="92075" bIns="46038" numCol="1" anchor="ctr" anchorCtr="0" compatLnSpc="1">
            <a:prstTxWarp prst="textNoShape">
              <a:avLst/>
            </a:prstTxWarp>
          </a:bodyPr>
          <a:lstStyle/>
          <a:p>
            <a:r>
              <a:rPr lang="en-US" dirty="0"/>
              <a:t>Searching for Patterns </a:t>
            </a:r>
            <a:r>
              <a:rPr lang="en-US" dirty="0" smtClean="0"/>
              <a:t/>
            </a:r>
            <a:br>
              <a:rPr lang="en-US" dirty="0" smtClean="0"/>
            </a:br>
            <a:r>
              <a:rPr lang="en-US" dirty="0" smtClean="0"/>
              <a:t>in Transactional </a:t>
            </a:r>
            <a:r>
              <a:rPr lang="en-US" dirty="0"/>
              <a:t>Data</a:t>
            </a:r>
          </a:p>
        </p:txBody>
      </p:sp>
      <p:sp>
        <p:nvSpPr>
          <p:cNvPr id="3" name="Content Placeholder 2"/>
          <p:cNvSpPr>
            <a:spLocks noGrp="1"/>
          </p:cNvSpPr>
          <p:nvPr>
            <p:ph idx="1"/>
          </p:nvPr>
        </p:nvSpPr>
        <p:spPr/>
        <p:txBody>
          <a:bodyPr/>
          <a:lstStyle/>
          <a:p>
            <a:r>
              <a:rPr lang="en-US" dirty="0"/>
              <a:t>Identify the key tables</a:t>
            </a:r>
          </a:p>
          <a:p>
            <a:pPr lvl="1"/>
            <a:r>
              <a:rPr lang="en-US" dirty="0"/>
              <a:t>Purchase order</a:t>
            </a:r>
          </a:p>
          <a:p>
            <a:pPr lvl="1"/>
            <a:r>
              <a:rPr lang="en-US" dirty="0"/>
              <a:t>Invoice</a:t>
            </a:r>
          </a:p>
          <a:p>
            <a:pPr lvl="1"/>
            <a:r>
              <a:rPr lang="en-US" dirty="0" smtClean="0"/>
              <a:t>Payment</a:t>
            </a:r>
          </a:p>
          <a:p>
            <a:r>
              <a:rPr lang="en-US" dirty="0" smtClean="0"/>
              <a:t>The five key fields by transaction</a:t>
            </a:r>
          </a:p>
          <a:p>
            <a:pPr lvl="1"/>
            <a:r>
              <a:rPr lang="en-US" sz="2000" dirty="0" smtClean="0"/>
              <a:t>Control number</a:t>
            </a:r>
          </a:p>
          <a:p>
            <a:pPr lvl="1"/>
            <a:r>
              <a:rPr lang="en-US" sz="2000" dirty="0" smtClean="0"/>
              <a:t>Control date</a:t>
            </a:r>
          </a:p>
          <a:p>
            <a:pPr lvl="1"/>
            <a:r>
              <a:rPr lang="en-US" sz="2000" dirty="0" smtClean="0"/>
              <a:t>Amount</a:t>
            </a:r>
          </a:p>
          <a:p>
            <a:pPr lvl="1"/>
            <a:r>
              <a:rPr lang="en-US" sz="2000" dirty="0" smtClean="0"/>
              <a:t>Description</a:t>
            </a:r>
          </a:p>
          <a:p>
            <a:pPr lvl="1"/>
            <a:r>
              <a:rPr lang="en-US" sz="2000" dirty="0" smtClean="0"/>
              <a:t>General ledger account</a:t>
            </a:r>
            <a:endParaRPr lang="en-US" sz="2000" dirty="0"/>
          </a:p>
        </p:txBody>
      </p:sp>
    </p:spTree>
    <p:extLst>
      <p:ext uri="{BB962C8B-B14F-4D97-AF65-F5344CB8AC3E}">
        <p14:creationId xmlns:p14="http://schemas.microsoft.com/office/powerpoint/2010/main" val="3458351963"/>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0213" y="165099"/>
            <a:ext cx="8389937" cy="873125"/>
          </a:xfr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075" tIns="46038" rIns="92075" bIns="46038" numCol="1" anchor="ctr" anchorCtr="0" compatLnSpc="1">
            <a:prstTxWarp prst="textNoShape">
              <a:avLst/>
            </a:prstTxWarp>
          </a:bodyPr>
          <a:lstStyle/>
          <a:p>
            <a:r>
              <a:rPr lang="en-US" sz="3200" dirty="0" smtClean="0"/>
              <a:t>Data Analysis</a:t>
            </a:r>
            <a:br>
              <a:rPr lang="en-US" sz="3200" dirty="0" smtClean="0"/>
            </a:br>
            <a:r>
              <a:rPr lang="en-US" sz="3200" dirty="0" smtClean="0"/>
              <a:t>Vendor Invoice Number test</a:t>
            </a:r>
            <a:endParaRPr lang="en-US" sz="3200" dirty="0"/>
          </a:p>
        </p:txBody>
      </p:sp>
      <p:sp>
        <p:nvSpPr>
          <p:cNvPr id="52227" name="Content Placeholder 2"/>
          <p:cNvSpPr>
            <a:spLocks noGrp="1"/>
          </p:cNvSpPr>
          <p:nvPr>
            <p:ph idx="1"/>
          </p:nvPr>
        </p:nvSpPr>
        <p:spPr>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dirty="0"/>
              <a:t>Pattern and frequency of invoice numbers and amounts</a:t>
            </a:r>
          </a:p>
          <a:p>
            <a:pPr lvl="1"/>
            <a:r>
              <a:rPr lang="en-US" dirty="0" smtClean="0"/>
              <a:t>Compare beginning invoice number to ending invoice number</a:t>
            </a:r>
          </a:p>
          <a:p>
            <a:pPr lvl="1"/>
            <a:r>
              <a:rPr lang="en-US" dirty="0" smtClean="0"/>
              <a:t>Compute invoice number range</a:t>
            </a:r>
          </a:p>
          <a:p>
            <a:pPr lvl="1"/>
            <a:r>
              <a:rPr lang="en-US" dirty="0" smtClean="0"/>
              <a:t>Compute date range</a:t>
            </a:r>
          </a:p>
          <a:p>
            <a:pPr lvl="1"/>
            <a:r>
              <a:rPr lang="en-US" dirty="0" smtClean="0"/>
              <a:t>Correlate to creation date</a:t>
            </a:r>
          </a:p>
          <a:p>
            <a:pPr lvl="1"/>
            <a:r>
              <a:rPr lang="en-US" dirty="0"/>
              <a:t>Search for sequential pattern or limited range pattern</a:t>
            </a:r>
          </a:p>
          <a:p>
            <a:pPr lvl="1"/>
            <a:r>
              <a:rPr lang="en-US" dirty="0" smtClean="0"/>
              <a:t>Search for low invoice numbers</a:t>
            </a:r>
            <a:endParaRPr lang="en-US" dirty="0"/>
          </a:p>
        </p:txBody>
      </p:sp>
    </p:spTree>
    <p:extLst>
      <p:ext uri="{BB962C8B-B14F-4D97-AF65-F5344CB8AC3E}">
        <p14:creationId xmlns:p14="http://schemas.microsoft.com/office/powerpoint/2010/main" val="3597482572"/>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075" tIns="46038" rIns="92075" bIns="46038" numCol="1" anchor="ctr" anchorCtr="0" compatLnSpc="1">
            <a:prstTxWarp prst="textNoShape">
              <a:avLst/>
            </a:prstTxWarp>
          </a:bodyPr>
          <a:lstStyle/>
          <a:p>
            <a:r>
              <a:rPr lang="en-US" dirty="0" smtClean="0"/>
              <a:t>How to use the Invoice Number Report</a:t>
            </a:r>
            <a:endParaRPr lang="en-US" dirty="0"/>
          </a:p>
        </p:txBody>
      </p:sp>
      <p:sp>
        <p:nvSpPr>
          <p:cNvPr id="25603" name="Content Placeholder 2"/>
          <p:cNvSpPr>
            <a:spLocks noGrp="1"/>
          </p:cNvSpPr>
          <p:nvPr>
            <p:ph idx="1"/>
          </p:nvPr>
        </p:nvSpPr>
        <p:spPr/>
        <p:txBody>
          <a:bodyPr/>
          <a:lstStyle/>
          <a:p>
            <a:r>
              <a:rPr lang="en-US" dirty="0" smtClean="0"/>
              <a:t>Pattern analysis</a:t>
            </a:r>
          </a:p>
          <a:p>
            <a:pPr lvl="1"/>
            <a:r>
              <a:rPr lang="en-US" dirty="0" smtClean="0"/>
              <a:t>Sequential</a:t>
            </a:r>
          </a:p>
          <a:p>
            <a:pPr lvl="1"/>
            <a:r>
              <a:rPr lang="en-US" dirty="0"/>
              <a:t>Low sequential </a:t>
            </a:r>
            <a:r>
              <a:rPr lang="en-US" dirty="0" smtClean="0"/>
              <a:t>number</a:t>
            </a:r>
          </a:p>
          <a:p>
            <a:pPr lvl="1"/>
            <a:r>
              <a:rPr lang="en-US" dirty="0" smtClean="0"/>
              <a:t>Limited range</a:t>
            </a:r>
          </a:p>
          <a:p>
            <a:r>
              <a:rPr lang="en-US" dirty="0" smtClean="0"/>
              <a:t>Frequency analysis</a:t>
            </a:r>
          </a:p>
          <a:p>
            <a:pPr lvl="1"/>
            <a:r>
              <a:rPr lang="en-US" dirty="0" smtClean="0"/>
              <a:t>Count on number of invoices compared to the invoice number range</a:t>
            </a:r>
          </a:p>
        </p:txBody>
      </p:sp>
    </p:spTree>
    <p:extLst>
      <p:ext uri="{BB962C8B-B14F-4D97-AF65-F5344CB8AC3E}">
        <p14:creationId xmlns:p14="http://schemas.microsoft.com/office/powerpoint/2010/main" val="636393342"/>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0213" y="165100"/>
            <a:ext cx="8389937" cy="844550"/>
          </a:xfr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075" tIns="46038" rIns="92075" bIns="46038" numCol="1" anchor="ctr" anchorCtr="0" compatLnSpc="1">
            <a:prstTxWarp prst="textNoShape">
              <a:avLst/>
            </a:prstTxWarp>
          </a:bodyPr>
          <a:lstStyle/>
          <a:p>
            <a:r>
              <a:rPr lang="en-US" sz="3200" dirty="0" smtClean="0"/>
              <a:t>Date Analysis</a:t>
            </a:r>
            <a:br>
              <a:rPr lang="en-US" sz="3200" dirty="0" smtClean="0"/>
            </a:br>
            <a:r>
              <a:rPr lang="en-US" sz="3200" dirty="0" smtClean="0"/>
              <a:t>Pattern of Date</a:t>
            </a:r>
            <a:endParaRPr lang="en-US" sz="3200" dirty="0"/>
          </a:p>
        </p:txBody>
      </p:sp>
      <p:sp>
        <p:nvSpPr>
          <p:cNvPr id="53251" name="Content Placeholder 2"/>
          <p:cNvSpPr>
            <a:spLocks noGrp="1"/>
          </p:cNvSpPr>
          <p:nvPr>
            <p:ph idx="1"/>
          </p:nvPr>
        </p:nvSpPr>
        <p:spPr>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dirty="0" smtClean="0"/>
              <a:t>The primary tests for dates are:</a:t>
            </a:r>
          </a:p>
          <a:p>
            <a:pPr lvl="1"/>
            <a:r>
              <a:rPr lang="en-US" dirty="0" smtClean="0"/>
              <a:t>Illogical order</a:t>
            </a:r>
          </a:p>
          <a:p>
            <a:pPr lvl="1"/>
            <a:r>
              <a:rPr lang="en-US" dirty="0" smtClean="0"/>
              <a:t>Circumvent order</a:t>
            </a:r>
          </a:p>
          <a:p>
            <a:pPr lvl="1"/>
            <a:r>
              <a:rPr lang="en-US" dirty="0" smtClean="0"/>
              <a:t>Speed of processing the transaction</a:t>
            </a:r>
          </a:p>
          <a:p>
            <a:r>
              <a:rPr lang="en-US" dirty="0" smtClean="0"/>
              <a:t>Comparison of dates between two transactions</a:t>
            </a:r>
          </a:p>
          <a:p>
            <a:pPr lvl="1"/>
            <a:r>
              <a:rPr lang="en-US" dirty="0" smtClean="0"/>
              <a:t>Purchase order date to invoice date</a:t>
            </a:r>
          </a:p>
          <a:p>
            <a:pPr lvl="1"/>
            <a:r>
              <a:rPr lang="en-US" dirty="0" smtClean="0"/>
              <a:t>Invoice date to payment date</a:t>
            </a:r>
          </a:p>
        </p:txBody>
      </p:sp>
    </p:spTree>
    <p:extLst>
      <p:ext uri="{BB962C8B-B14F-4D97-AF65-F5344CB8AC3E}">
        <p14:creationId xmlns:p14="http://schemas.microsoft.com/office/powerpoint/2010/main" val="1214020275"/>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0213" y="165100"/>
            <a:ext cx="8389937" cy="882650"/>
          </a:xfrm>
        </p:spPr>
        <p:txBody>
          <a:bodyPr/>
          <a:lstStyle/>
          <a:p>
            <a:r>
              <a:rPr lang="en-US" sz="3200" dirty="0"/>
              <a:t>Date Analysis</a:t>
            </a:r>
            <a:br>
              <a:rPr lang="en-US" sz="3200" dirty="0"/>
            </a:br>
            <a:r>
              <a:rPr lang="en-US" sz="3200" dirty="0"/>
              <a:t>Pattern of </a:t>
            </a:r>
            <a:r>
              <a:rPr lang="en-US" sz="3200" dirty="0" smtClean="0"/>
              <a:t>Date test</a:t>
            </a:r>
            <a:endParaRPr lang="en-US" sz="3200" dirty="0"/>
          </a:p>
        </p:txBody>
      </p:sp>
      <p:sp>
        <p:nvSpPr>
          <p:cNvPr id="3" name="Content Placeholder 2"/>
          <p:cNvSpPr>
            <a:spLocks noGrp="1"/>
          </p:cNvSpPr>
          <p:nvPr>
            <p:ph idx="1"/>
          </p:nvPr>
        </p:nvSpPr>
        <p:spPr/>
        <p:txBody>
          <a:bodyPr/>
          <a:lstStyle/>
          <a:p>
            <a:r>
              <a:rPr lang="en-US" dirty="0"/>
              <a:t>Comparison of dates between two transactions to </a:t>
            </a:r>
            <a:br>
              <a:rPr lang="en-US" dirty="0"/>
            </a:br>
            <a:r>
              <a:rPr lang="en-US" dirty="0"/>
              <a:t>test </a:t>
            </a:r>
            <a:r>
              <a:rPr lang="en-US" dirty="0" smtClean="0"/>
              <a:t>for the </a:t>
            </a:r>
            <a:r>
              <a:rPr lang="en-US" b="1" dirty="0"/>
              <a:t>logical order</a:t>
            </a:r>
          </a:p>
          <a:p>
            <a:pPr lvl="1"/>
            <a:r>
              <a:rPr lang="en-US" sz="2400" dirty="0" smtClean="0"/>
              <a:t>Purchase order date </a:t>
            </a:r>
            <a:r>
              <a:rPr lang="en-US" sz="2400" dirty="0"/>
              <a:t>to invoice </a:t>
            </a:r>
            <a:r>
              <a:rPr lang="en-US" sz="2400" dirty="0" smtClean="0"/>
              <a:t>date</a:t>
            </a:r>
          </a:p>
          <a:p>
            <a:pPr lvl="1"/>
            <a:r>
              <a:rPr lang="en-US" sz="2400" dirty="0" smtClean="0"/>
              <a:t>Invoice </a:t>
            </a:r>
            <a:r>
              <a:rPr lang="en-US" sz="2400" dirty="0"/>
              <a:t>date to </a:t>
            </a:r>
            <a:r>
              <a:rPr lang="en-US" sz="2400" dirty="0" smtClean="0"/>
              <a:t>payment date</a:t>
            </a:r>
            <a:endParaRPr lang="en-US" sz="2400" dirty="0"/>
          </a:p>
          <a:p>
            <a:r>
              <a:rPr lang="en-US" dirty="0"/>
              <a:t>Comparison of dates to determine </a:t>
            </a:r>
            <a:r>
              <a:rPr lang="en-US" b="1" dirty="0"/>
              <a:t>speed of transaction</a:t>
            </a:r>
          </a:p>
          <a:p>
            <a:pPr lvl="1"/>
            <a:r>
              <a:rPr lang="en-US" sz="2400" dirty="0"/>
              <a:t>Invoice date to payment date</a:t>
            </a:r>
          </a:p>
          <a:p>
            <a:pPr lvl="1"/>
            <a:r>
              <a:rPr lang="en-US" sz="2400" dirty="0"/>
              <a:t>Payment clearing date to city / state / postal code</a:t>
            </a:r>
          </a:p>
          <a:p>
            <a:pPr lvl="1"/>
            <a:r>
              <a:rPr lang="en-US" sz="2400" dirty="0"/>
              <a:t>Payment clearing date for theft of stale checks</a:t>
            </a:r>
          </a:p>
          <a:p>
            <a:endParaRPr lang="en-US" dirty="0"/>
          </a:p>
        </p:txBody>
      </p:sp>
    </p:spTree>
    <p:extLst>
      <p:ext uri="{BB962C8B-B14F-4D97-AF65-F5344CB8AC3E}">
        <p14:creationId xmlns:p14="http://schemas.microsoft.com/office/powerpoint/2010/main" val="3431138934"/>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075" tIns="46038" rIns="92075" bIns="46038" numCol="1" anchor="ctr" anchorCtr="0" compatLnSpc="1">
            <a:prstTxWarp prst="textNoShape">
              <a:avLst/>
            </a:prstTxWarp>
          </a:bodyPr>
          <a:lstStyle/>
          <a:p>
            <a:r>
              <a:rPr lang="en-US" dirty="0" smtClean="0"/>
              <a:t>Pattern of Transaction Amount</a:t>
            </a:r>
            <a:endParaRPr lang="en-US" dirty="0"/>
          </a:p>
        </p:txBody>
      </p:sp>
      <p:sp>
        <p:nvSpPr>
          <p:cNvPr id="2" name="Content Placeholder 1"/>
          <p:cNvSpPr>
            <a:spLocks noGrp="1"/>
          </p:cNvSpPr>
          <p:nvPr>
            <p:ph idx="1"/>
          </p:nvPr>
        </p:nvSpPr>
        <p:spPr/>
        <p:txBody>
          <a:bodyPr/>
          <a:lstStyle/>
          <a:p>
            <a:r>
              <a:rPr lang="en-US" dirty="0" smtClean="0"/>
              <a:t>Below or above </a:t>
            </a:r>
            <a:r>
              <a:rPr lang="en-US" dirty="0"/>
              <a:t>control </a:t>
            </a:r>
            <a:r>
              <a:rPr lang="en-US" dirty="0" smtClean="0"/>
              <a:t>threshold</a:t>
            </a:r>
          </a:p>
          <a:p>
            <a:r>
              <a:rPr lang="en-US" dirty="0"/>
              <a:t>Duplicate amount, linking to control number, date or </a:t>
            </a:r>
            <a:r>
              <a:rPr lang="en-US" dirty="0" smtClean="0"/>
              <a:t>description</a:t>
            </a:r>
            <a:endParaRPr lang="en-US" dirty="0"/>
          </a:p>
          <a:p>
            <a:r>
              <a:rPr lang="en-US" dirty="0"/>
              <a:t>Two or </a:t>
            </a:r>
            <a:r>
              <a:rPr lang="en-US" dirty="0" smtClean="0"/>
              <a:t>more in aggregate </a:t>
            </a:r>
            <a:r>
              <a:rPr lang="en-US" dirty="0"/>
              <a:t>above control </a:t>
            </a:r>
            <a:r>
              <a:rPr lang="en-US" dirty="0" smtClean="0"/>
              <a:t>threshold correlate to date or control number</a:t>
            </a:r>
          </a:p>
          <a:p>
            <a:r>
              <a:rPr lang="en-US" dirty="0" smtClean="0"/>
              <a:t>Even amount</a:t>
            </a:r>
          </a:p>
          <a:p>
            <a:r>
              <a:rPr lang="en-US" dirty="0" smtClean="0"/>
              <a:t>Recurring amount</a:t>
            </a:r>
          </a:p>
          <a:p>
            <a:r>
              <a:rPr lang="en-US" dirty="0" smtClean="0"/>
              <a:t>Contra amount</a:t>
            </a:r>
            <a:endParaRPr lang="en-US" dirty="0"/>
          </a:p>
        </p:txBody>
      </p:sp>
    </p:spTree>
    <p:extLst>
      <p:ext uri="{BB962C8B-B14F-4D97-AF65-F5344CB8AC3E}">
        <p14:creationId xmlns:p14="http://schemas.microsoft.com/office/powerpoint/2010/main" val="4266519789"/>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Amount Analysis</a:t>
            </a:r>
            <a:br>
              <a:rPr lang="en-US" dirty="0" smtClean="0"/>
            </a:br>
            <a:r>
              <a:rPr lang="en-US" dirty="0" smtClean="0"/>
              <a:t>ONE EASY TEST FOR AMOUNT</a:t>
            </a:r>
            <a:endParaRPr lang="en-US" dirty="0"/>
          </a:p>
        </p:txBody>
      </p:sp>
      <p:sp>
        <p:nvSpPr>
          <p:cNvPr id="3" name="Content Placeholder 2"/>
          <p:cNvSpPr>
            <a:spLocks noGrp="1"/>
          </p:cNvSpPr>
          <p:nvPr>
            <p:ph idx="1"/>
          </p:nvPr>
        </p:nvSpPr>
        <p:spPr/>
        <p:txBody>
          <a:bodyPr/>
          <a:lstStyle/>
          <a:p>
            <a:r>
              <a:rPr lang="en-US" dirty="0" smtClean="0"/>
              <a:t>Always, the first report I create:</a:t>
            </a:r>
          </a:p>
          <a:p>
            <a:r>
              <a:rPr lang="en-US" dirty="0" smtClean="0"/>
              <a:t>The maximum, minimum and average report</a:t>
            </a:r>
          </a:p>
          <a:p>
            <a:pPr lvl="1"/>
            <a:r>
              <a:rPr lang="en-US" dirty="0" smtClean="0"/>
              <a:t>Vendor number and name</a:t>
            </a:r>
          </a:p>
          <a:p>
            <a:pPr lvl="1"/>
            <a:r>
              <a:rPr lang="en-US" dirty="0" smtClean="0"/>
              <a:t>Creation date</a:t>
            </a:r>
          </a:p>
          <a:p>
            <a:pPr lvl="1"/>
            <a:r>
              <a:rPr lang="en-US" dirty="0" smtClean="0"/>
              <a:t>Aggregate dollars</a:t>
            </a:r>
          </a:p>
          <a:p>
            <a:pPr lvl="1"/>
            <a:r>
              <a:rPr lang="en-US" dirty="0" smtClean="0"/>
              <a:t>Frequency of records</a:t>
            </a:r>
          </a:p>
          <a:p>
            <a:pPr lvl="1"/>
            <a:r>
              <a:rPr lang="en-US" dirty="0" smtClean="0"/>
              <a:t>Maximum</a:t>
            </a:r>
            <a:r>
              <a:rPr lang="en-US" dirty="0"/>
              <a:t>, minimum and average</a:t>
            </a:r>
            <a:endParaRPr lang="en-US" dirty="0" smtClean="0"/>
          </a:p>
          <a:p>
            <a:pPr lvl="1"/>
            <a:endParaRPr lang="en-US" dirty="0"/>
          </a:p>
        </p:txBody>
      </p:sp>
    </p:spTree>
    <p:extLst>
      <p:ext uri="{BB962C8B-B14F-4D97-AF65-F5344CB8AC3E}">
        <p14:creationId xmlns:p14="http://schemas.microsoft.com/office/powerpoint/2010/main" val="2393443029"/>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075" tIns="46038" rIns="92075" bIns="46038" numCol="1" anchor="ctr" anchorCtr="0" compatLnSpc="1">
            <a:prstTxWarp prst="textNoShape">
              <a:avLst/>
            </a:prstTxWarp>
          </a:bodyPr>
          <a:lstStyle/>
          <a:p>
            <a:r>
              <a:rPr lang="en-US" sz="3200" dirty="0" smtClean="0"/>
              <a:t>Pattern</a:t>
            </a:r>
            <a:br>
              <a:rPr lang="en-US" sz="3200" dirty="0" smtClean="0"/>
            </a:br>
            <a:r>
              <a:rPr lang="en-US" sz="3200" dirty="0" smtClean="0"/>
              <a:t>Line Item Description</a:t>
            </a:r>
            <a:endParaRPr lang="en-US" sz="3200" dirty="0"/>
          </a:p>
        </p:txBody>
      </p:sp>
      <p:sp>
        <p:nvSpPr>
          <p:cNvPr id="2" name="Content Placeholder 1"/>
          <p:cNvSpPr>
            <a:spLocks noGrp="1"/>
          </p:cNvSpPr>
          <p:nvPr>
            <p:ph idx="1"/>
          </p:nvPr>
        </p:nvSpPr>
        <p:spPr/>
        <p:txBody>
          <a:bodyPr/>
          <a:lstStyle/>
          <a:p>
            <a:r>
              <a:rPr lang="en-US" dirty="0" smtClean="0"/>
              <a:t>Descriptions: alpha or numeric or both</a:t>
            </a:r>
          </a:p>
          <a:p>
            <a:pPr lvl="1"/>
            <a:r>
              <a:rPr lang="en-US" sz="2400" dirty="0" smtClean="0"/>
              <a:t>Missing line item descriptions</a:t>
            </a:r>
          </a:p>
          <a:p>
            <a:pPr lvl="1"/>
            <a:r>
              <a:rPr lang="en-US" sz="2400" dirty="0" smtClean="0"/>
              <a:t>Missing alpha</a:t>
            </a:r>
          </a:p>
          <a:p>
            <a:pPr lvl="1"/>
            <a:r>
              <a:rPr lang="en-US" sz="2400" dirty="0" smtClean="0"/>
              <a:t>Missing numeric</a:t>
            </a:r>
          </a:p>
          <a:p>
            <a:pPr lvl="1"/>
            <a:r>
              <a:rPr lang="en-US" sz="2400" dirty="0" smtClean="0"/>
              <a:t>String length analysis</a:t>
            </a:r>
          </a:p>
        </p:txBody>
      </p:sp>
    </p:spTree>
    <p:extLst>
      <p:ext uri="{BB962C8B-B14F-4D97-AF65-F5344CB8AC3E}">
        <p14:creationId xmlns:p14="http://schemas.microsoft.com/office/powerpoint/2010/main" val="1983851190"/>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General Ledger Account</a:t>
            </a:r>
            <a:endParaRPr lang="en-US" dirty="0"/>
          </a:p>
        </p:txBody>
      </p:sp>
      <p:sp>
        <p:nvSpPr>
          <p:cNvPr id="3" name="Content Placeholder 2"/>
          <p:cNvSpPr>
            <a:spLocks noGrp="1"/>
          </p:cNvSpPr>
          <p:nvPr>
            <p:ph idx="1"/>
          </p:nvPr>
        </p:nvSpPr>
        <p:spPr/>
        <p:txBody>
          <a:bodyPr/>
          <a:lstStyle/>
          <a:p>
            <a:r>
              <a:rPr lang="en-US" dirty="0" smtClean="0"/>
              <a:t>Links to person committing fraud risk statement:</a:t>
            </a:r>
          </a:p>
          <a:p>
            <a:pPr lvl="1"/>
            <a:r>
              <a:rPr lang="en-US" dirty="0" smtClean="0"/>
              <a:t>Pattern by direct access</a:t>
            </a:r>
          </a:p>
          <a:p>
            <a:pPr lvl="1"/>
            <a:r>
              <a:rPr lang="en-US" dirty="0" smtClean="0"/>
              <a:t>Pattern by budget owner</a:t>
            </a:r>
          </a:p>
          <a:p>
            <a:pPr lvl="1"/>
            <a:r>
              <a:rPr lang="en-US" dirty="0" smtClean="0"/>
              <a:t>Pattern by senior manager</a:t>
            </a:r>
          </a:p>
          <a:p>
            <a:r>
              <a:rPr lang="en-US" dirty="0" smtClean="0"/>
              <a:t>Links to the description of the expenditure</a:t>
            </a:r>
            <a:endParaRPr lang="en-US" dirty="0"/>
          </a:p>
        </p:txBody>
      </p:sp>
    </p:spTree>
    <p:extLst>
      <p:ext uri="{BB962C8B-B14F-4D97-AF65-F5344CB8AC3E}">
        <p14:creationId xmlns:p14="http://schemas.microsoft.com/office/powerpoint/2010/main" val="596733410"/>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Frequency considerations</a:t>
            </a:r>
            <a:endParaRPr lang="en-US" dirty="0"/>
          </a:p>
        </p:txBody>
      </p:sp>
      <p:sp>
        <p:nvSpPr>
          <p:cNvPr id="3" name="Content Placeholder 2"/>
          <p:cNvSpPr>
            <a:spLocks noGrp="1"/>
          </p:cNvSpPr>
          <p:nvPr>
            <p:ph idx="1"/>
          </p:nvPr>
        </p:nvSpPr>
        <p:spPr/>
        <p:txBody>
          <a:bodyPr/>
          <a:lstStyle/>
          <a:p>
            <a:r>
              <a:rPr lang="en-US" dirty="0" smtClean="0"/>
              <a:t>Correlates to transactional analysis</a:t>
            </a:r>
          </a:p>
          <a:p>
            <a:r>
              <a:rPr lang="en-US" dirty="0" smtClean="0"/>
              <a:t>Number of transactions consistent with search routine</a:t>
            </a:r>
          </a:p>
          <a:p>
            <a:r>
              <a:rPr lang="en-US" dirty="0">
                <a:latin typeface="Century Schoolbook"/>
              </a:rPr>
              <a:t>Frequency of event or transaction</a:t>
            </a:r>
          </a:p>
          <a:p>
            <a:pPr lvl="1"/>
            <a:r>
              <a:rPr lang="en-US" sz="2400" dirty="0">
                <a:latin typeface="Century Schoolbook"/>
              </a:rPr>
              <a:t>Number of instances</a:t>
            </a:r>
          </a:p>
          <a:p>
            <a:pPr lvl="1"/>
            <a:r>
              <a:rPr lang="en-US" sz="2400" dirty="0">
                <a:latin typeface="Century Schoolbook"/>
              </a:rPr>
              <a:t>Below control range</a:t>
            </a:r>
          </a:p>
          <a:p>
            <a:pPr lvl="1"/>
            <a:r>
              <a:rPr lang="en-US" sz="2400" dirty="0">
                <a:latin typeface="Century Schoolbook"/>
              </a:rPr>
              <a:t>Same amount</a:t>
            </a:r>
          </a:p>
          <a:p>
            <a:pPr lvl="1"/>
            <a:r>
              <a:rPr lang="en-US" sz="2400" dirty="0">
                <a:latin typeface="Century Schoolbook"/>
              </a:rPr>
              <a:t>Same date</a:t>
            </a:r>
          </a:p>
          <a:p>
            <a:pPr lvl="1"/>
            <a:r>
              <a:rPr lang="en-US" sz="2400" dirty="0">
                <a:latin typeface="Century Schoolbook"/>
              </a:rPr>
              <a:t>Number known to </a:t>
            </a:r>
            <a:r>
              <a:rPr lang="en-US" sz="2400" dirty="0" smtClean="0">
                <a:latin typeface="Century Schoolbook"/>
              </a:rPr>
              <a:t>individual</a:t>
            </a:r>
            <a:endParaRPr lang="en-US" sz="2400" dirty="0">
              <a:latin typeface="Century Schoolbook"/>
            </a:endParaRPr>
          </a:p>
        </p:txBody>
      </p:sp>
    </p:spTree>
    <p:extLst>
      <p:ext uri="{BB962C8B-B14F-4D97-AF65-F5344CB8AC3E}">
        <p14:creationId xmlns:p14="http://schemas.microsoft.com/office/powerpoint/2010/main" val="3692477056"/>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1440" tIns="45720" rIns="91440" bIns="45720" numCol="1" anchor="ctr" anchorCtr="0" compatLnSpc="1">
            <a:prstTxWarp prst="textNoShape">
              <a:avLst/>
            </a:prstTxWarp>
          </a:bodyPr>
          <a:lstStyle/>
          <a:p>
            <a:pPr algn="l" eaLnBrk="0" hangingPunct="0"/>
            <a:r>
              <a:rPr lang="en-US" dirty="0"/>
              <a:t>Frequency: </a:t>
            </a:r>
            <a:r>
              <a:rPr lang="en-US" dirty="0" smtClean="0"/>
              <a:t>of the Event</a:t>
            </a:r>
            <a:endParaRPr lang="en-US" dirty="0"/>
          </a:p>
        </p:txBody>
      </p:sp>
      <p:sp>
        <p:nvSpPr>
          <p:cNvPr id="34819" name="Content Placeholder 2"/>
          <p:cNvSpPr>
            <a:spLocks noGrp="1"/>
          </p:cNvSpPr>
          <p:nvPr>
            <p:ph idx="1"/>
          </p:nvPr>
        </p:nvSpPr>
        <p:spPr>
          <a:xfrm>
            <a:off x="457200" y="1435100"/>
            <a:ext cx="7467600" cy="4873625"/>
          </a:xfrm>
        </p:spPr>
        <p:txBody>
          <a:bodyPr/>
          <a:lstStyle/>
          <a:p>
            <a:r>
              <a:rPr lang="en-US" dirty="0" smtClean="0">
                <a:latin typeface="Century Schoolbook"/>
              </a:rPr>
              <a:t>Correlates to person committing or entity</a:t>
            </a:r>
          </a:p>
          <a:p>
            <a:r>
              <a:rPr lang="en-US" dirty="0" smtClean="0">
                <a:latin typeface="Century Schoolbook"/>
              </a:rPr>
              <a:t>Focus is on entities that have some sort of linkage</a:t>
            </a:r>
          </a:p>
          <a:p>
            <a:pPr lvl="1"/>
            <a:r>
              <a:rPr lang="en-US" sz="2400" dirty="0" smtClean="0">
                <a:latin typeface="Century Schoolbook"/>
              </a:rPr>
              <a:t>Name</a:t>
            </a:r>
          </a:p>
          <a:p>
            <a:pPr lvl="1"/>
            <a:r>
              <a:rPr lang="en-US" sz="2400" dirty="0" smtClean="0">
                <a:latin typeface="Century Schoolbook"/>
              </a:rPr>
              <a:t>Address</a:t>
            </a:r>
          </a:p>
          <a:p>
            <a:pPr lvl="1"/>
            <a:r>
              <a:rPr lang="en-US" sz="2400" dirty="0" smtClean="0">
                <a:latin typeface="Century Schoolbook"/>
              </a:rPr>
              <a:t>Bank account</a:t>
            </a:r>
          </a:p>
          <a:p>
            <a:pPr lvl="1"/>
            <a:r>
              <a:rPr lang="en-US" sz="2400" dirty="0" smtClean="0">
                <a:latin typeface="Century Schoolbook"/>
              </a:rPr>
              <a:t>Authority level</a:t>
            </a:r>
          </a:p>
          <a:p>
            <a:r>
              <a:rPr lang="en-US" dirty="0" smtClean="0">
                <a:latin typeface="Century Schoolbook"/>
              </a:rPr>
              <a:t>Creator of the transaction</a:t>
            </a:r>
          </a:p>
        </p:txBody>
      </p:sp>
    </p:spTree>
    <p:extLst>
      <p:ext uri="{BB962C8B-B14F-4D97-AF65-F5344CB8AC3E}">
        <p14:creationId xmlns:p14="http://schemas.microsoft.com/office/powerpoint/2010/main" val="1744488697"/>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3867"/>
            <a:ext cx="8266113" cy="899535"/>
          </a:xfr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1440" tIns="45720" rIns="91440" bIns="45720" numCol="1" anchor="ctr" anchorCtr="0" compatLnSpc="1">
            <a:prstTxWarp prst="textNoShape">
              <a:avLst/>
            </a:prstTxWarp>
          </a:bodyPr>
          <a:lstStyle/>
          <a:p>
            <a:pPr algn="l" eaLnBrk="0" hangingPunct="0"/>
            <a:r>
              <a:rPr lang="en-US" dirty="0" smtClean="0"/>
              <a:t>Reminder: Circular </a:t>
            </a:r>
            <a:r>
              <a:rPr lang="en-US" dirty="0"/>
              <a:t>View Of Data Profile</a:t>
            </a:r>
          </a:p>
        </p:txBody>
      </p:sp>
      <p:graphicFrame>
        <p:nvGraphicFramePr>
          <p:cNvPr id="6" name="Content Placeholder 4"/>
          <p:cNvGraphicFramePr>
            <a:graphicFrameLocks/>
          </p:cNvGraphicFramePr>
          <p:nvPr>
            <p:extLst/>
          </p:nvPr>
        </p:nvGraphicFramePr>
        <p:xfrm>
          <a:off x="533400" y="1168400"/>
          <a:ext cx="7467600" cy="48736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00417487"/>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Reminder: Remember the score card</a:t>
            </a:r>
            <a:endParaRPr lang="en-US" dirty="0"/>
          </a:p>
        </p:txBody>
      </p:sp>
      <p:sp>
        <p:nvSpPr>
          <p:cNvPr id="3" name="Content Placeholder 2"/>
          <p:cNvSpPr>
            <a:spLocks noGrp="1"/>
          </p:cNvSpPr>
          <p:nvPr>
            <p:ph idx="1"/>
          </p:nvPr>
        </p:nvSpPr>
        <p:spPr/>
        <p:txBody>
          <a:bodyPr/>
          <a:lstStyle/>
          <a:p>
            <a:r>
              <a:rPr lang="en-US" dirty="0" smtClean="0"/>
              <a:t>Seldom does one data element cause a sample selection</a:t>
            </a:r>
          </a:p>
          <a:p>
            <a:r>
              <a:rPr lang="en-US" dirty="0" smtClean="0"/>
              <a:t>The goal is to identify an entity or transaction that meets the criteria of the search routine: The data profile</a:t>
            </a:r>
          </a:p>
          <a:p>
            <a:r>
              <a:rPr lang="en-US" dirty="0" smtClean="0"/>
              <a:t>Illustration of missing data test for created entity:</a:t>
            </a:r>
          </a:p>
          <a:p>
            <a:pPr lvl="1"/>
            <a:r>
              <a:rPr lang="en-US" sz="2400" dirty="0" smtClean="0"/>
              <a:t>How many missing data elements should cause a selection of the entity?</a:t>
            </a:r>
          </a:p>
          <a:p>
            <a:pPr lvl="1"/>
            <a:r>
              <a:rPr lang="en-US" sz="2400" dirty="0" smtClean="0"/>
              <a:t>Does all missing data have the same weight?</a:t>
            </a:r>
            <a:endParaRPr lang="en-US" sz="2400" dirty="0"/>
          </a:p>
        </p:txBody>
      </p:sp>
    </p:spTree>
    <p:extLst>
      <p:ext uri="{BB962C8B-B14F-4D97-AF65-F5344CB8AC3E}">
        <p14:creationId xmlns:p14="http://schemas.microsoft.com/office/powerpoint/2010/main" val="1458438234"/>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Reminder: Word of wisdom</a:t>
            </a:r>
            <a:endParaRPr lang="en-US" dirty="0"/>
          </a:p>
        </p:txBody>
      </p:sp>
      <p:sp>
        <p:nvSpPr>
          <p:cNvPr id="3" name="Content Placeholder 2"/>
          <p:cNvSpPr>
            <a:spLocks noGrp="1"/>
          </p:cNvSpPr>
          <p:nvPr>
            <p:ph idx="1"/>
          </p:nvPr>
        </p:nvSpPr>
        <p:spPr/>
        <p:txBody>
          <a:bodyPr/>
          <a:lstStyle/>
          <a:p>
            <a:pPr lvl="0"/>
            <a:r>
              <a:rPr lang="en-US" b="1" dirty="0"/>
              <a:t>The world’s best audit program and the world’s best auditor cannot detect fraud unless their sample includes a fraudulent transaction. </a:t>
            </a:r>
          </a:p>
          <a:p>
            <a:r>
              <a:rPr lang="en-US" dirty="0" smtClean="0"/>
              <a:t>This is why fraud data analytics is so important to our profession.</a:t>
            </a:r>
          </a:p>
        </p:txBody>
      </p:sp>
    </p:spTree>
    <p:extLst>
      <p:ext uri="{BB962C8B-B14F-4D97-AF65-F5344CB8AC3E}">
        <p14:creationId xmlns:p14="http://schemas.microsoft.com/office/powerpoint/2010/main" val="2224804881"/>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075" tIns="46038" rIns="92075" bIns="46038" numCol="1" anchor="ctr" anchorCtr="0" compatLnSpc="1">
            <a:prstTxWarp prst="textNoShape">
              <a:avLst/>
            </a:prstTxWarp>
          </a:bodyPr>
          <a:lstStyle/>
          <a:p>
            <a:r>
              <a:rPr lang="en-US" dirty="0" smtClean="0"/>
              <a:t>Axioms </a:t>
            </a:r>
            <a:r>
              <a:rPr lang="en-US" dirty="0"/>
              <a:t>of Fraud Data Analytics</a:t>
            </a:r>
          </a:p>
        </p:txBody>
      </p:sp>
      <p:sp>
        <p:nvSpPr>
          <p:cNvPr id="3" name="Content Placeholder 2"/>
          <p:cNvSpPr>
            <a:spLocks noGrp="1"/>
          </p:cNvSpPr>
          <p:nvPr>
            <p:ph idx="1"/>
          </p:nvPr>
        </p:nvSpPr>
        <p:spPr/>
        <p:txBody>
          <a:bodyPr/>
          <a:lstStyle/>
          <a:p>
            <a:pPr lvl="0"/>
            <a:r>
              <a:rPr lang="en-US" dirty="0"/>
              <a:t>The world’s best audit program and the world’s best auditor cannot detect fraud unless their sample includes a fraudulent transaction. </a:t>
            </a:r>
          </a:p>
          <a:p>
            <a:pPr lvl="0"/>
            <a:r>
              <a:rPr lang="en-US" sz="1800" dirty="0"/>
              <a:t>I do not know what a perpetrator will do, but I do know everything the perpetrator can do.</a:t>
            </a:r>
          </a:p>
          <a:p>
            <a:pPr lvl="0"/>
            <a:r>
              <a:rPr lang="en-US" sz="1800" dirty="0"/>
              <a:t>While we do not know how a perpetrator will commit a fraud or how he will conceal the fraud, we can determine the logical permutations.</a:t>
            </a:r>
          </a:p>
          <a:p>
            <a:pPr lvl="0"/>
            <a:r>
              <a:rPr lang="en-US" sz="1800" dirty="0"/>
              <a:t>The better you can describe the fraud scenario, the more likely you will be able to find it.</a:t>
            </a:r>
          </a:p>
          <a:p>
            <a:pPr lvl="0"/>
            <a:r>
              <a:rPr lang="en-US" sz="1800" dirty="0"/>
              <a:t>False positives will occur. You either try to resolve false positives through your fraud data analytics or through an auditor performing audit procedures.</a:t>
            </a:r>
          </a:p>
          <a:p>
            <a:pPr lvl="0"/>
            <a:r>
              <a:rPr lang="en-US" sz="1800" dirty="0"/>
              <a:t>In fraud data analytics, fraud likelihood is based on data versus the effectiveness of internal controls</a:t>
            </a:r>
            <a:r>
              <a:rPr lang="en-US" sz="1800" dirty="0" smtClean="0"/>
              <a:t>.</a:t>
            </a:r>
            <a:endParaRPr lang="en-US" dirty="0"/>
          </a:p>
        </p:txBody>
      </p:sp>
    </p:spTree>
    <p:extLst>
      <p:ext uri="{BB962C8B-B14F-4D97-AF65-F5344CB8AC3E}">
        <p14:creationId xmlns:p14="http://schemas.microsoft.com/office/powerpoint/2010/main" val="3921642544"/>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animEffect transition="in" filter="wipe(down)">
                                      <p:cBhvr>
                                        <p:cTn id="7" dur="580">
                                          <p:stCondLst>
                                            <p:cond delay="0"/>
                                          </p:stCondLst>
                                        </p:cTn>
                                        <p:tgtEl>
                                          <p:spTgt spid="3">
                                            <p:txEl>
                                              <p:pRg st="5" end="5"/>
                                            </p:txEl>
                                          </p:spTgt>
                                        </p:tgtEl>
                                      </p:cBhvr>
                                    </p:animEffect>
                                    <p:anim calcmode="lin" valueType="num">
                                      <p:cBhvr>
                                        <p:cTn id="8" dur="1822" tmFilter="0,0; 0.14,0.36; 0.43,0.73; 0.71,0.91; 1.0,1.0">
                                          <p:stCondLst>
                                            <p:cond delay="0"/>
                                          </p:stCondLst>
                                        </p:cTn>
                                        <p:tgtEl>
                                          <p:spTgt spid="3">
                                            <p:txEl>
                                              <p:pRg st="5" end="5"/>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xEl>
                                              <p:pRg st="5" end="5"/>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xEl>
                                              <p:pRg st="5" end="5"/>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xEl>
                                              <p:pRg st="5" end="5"/>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xEl>
                                              <p:pRg st="5" end="5"/>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xEl>
                                              <p:pRg st="5" end="5"/>
                                            </p:txEl>
                                          </p:spTgt>
                                        </p:tgtEl>
                                      </p:cBhvr>
                                      <p:to x="100000" y="60000"/>
                                    </p:animScale>
                                    <p:animScale>
                                      <p:cBhvr>
                                        <p:cTn id="14" dur="166" decel="50000">
                                          <p:stCondLst>
                                            <p:cond delay="676"/>
                                          </p:stCondLst>
                                        </p:cTn>
                                        <p:tgtEl>
                                          <p:spTgt spid="3">
                                            <p:txEl>
                                              <p:pRg st="5" end="5"/>
                                            </p:txEl>
                                          </p:spTgt>
                                        </p:tgtEl>
                                      </p:cBhvr>
                                      <p:to x="100000" y="100000"/>
                                    </p:animScale>
                                    <p:animScale>
                                      <p:cBhvr>
                                        <p:cTn id="15" dur="26">
                                          <p:stCondLst>
                                            <p:cond delay="1312"/>
                                          </p:stCondLst>
                                        </p:cTn>
                                        <p:tgtEl>
                                          <p:spTgt spid="3">
                                            <p:txEl>
                                              <p:pRg st="5" end="5"/>
                                            </p:txEl>
                                          </p:spTgt>
                                        </p:tgtEl>
                                      </p:cBhvr>
                                      <p:to x="100000" y="80000"/>
                                    </p:animScale>
                                    <p:animScale>
                                      <p:cBhvr>
                                        <p:cTn id="16" dur="166" decel="50000">
                                          <p:stCondLst>
                                            <p:cond delay="1338"/>
                                          </p:stCondLst>
                                        </p:cTn>
                                        <p:tgtEl>
                                          <p:spTgt spid="3">
                                            <p:txEl>
                                              <p:pRg st="5" end="5"/>
                                            </p:txEl>
                                          </p:spTgt>
                                        </p:tgtEl>
                                      </p:cBhvr>
                                      <p:to x="100000" y="100000"/>
                                    </p:animScale>
                                    <p:animScale>
                                      <p:cBhvr>
                                        <p:cTn id="17" dur="26">
                                          <p:stCondLst>
                                            <p:cond delay="1642"/>
                                          </p:stCondLst>
                                        </p:cTn>
                                        <p:tgtEl>
                                          <p:spTgt spid="3">
                                            <p:txEl>
                                              <p:pRg st="5" end="5"/>
                                            </p:txEl>
                                          </p:spTgt>
                                        </p:tgtEl>
                                      </p:cBhvr>
                                      <p:to x="100000" y="90000"/>
                                    </p:animScale>
                                    <p:animScale>
                                      <p:cBhvr>
                                        <p:cTn id="18" dur="166" decel="50000">
                                          <p:stCondLst>
                                            <p:cond delay="1668"/>
                                          </p:stCondLst>
                                        </p:cTn>
                                        <p:tgtEl>
                                          <p:spTgt spid="3">
                                            <p:txEl>
                                              <p:pRg st="5" end="5"/>
                                            </p:txEl>
                                          </p:spTgt>
                                        </p:tgtEl>
                                      </p:cBhvr>
                                      <p:to x="100000" y="100000"/>
                                    </p:animScale>
                                    <p:animScale>
                                      <p:cBhvr>
                                        <p:cTn id="19" dur="26">
                                          <p:stCondLst>
                                            <p:cond delay="1808"/>
                                          </p:stCondLst>
                                        </p:cTn>
                                        <p:tgtEl>
                                          <p:spTgt spid="3">
                                            <p:txEl>
                                              <p:pRg st="5" end="5"/>
                                            </p:txEl>
                                          </p:spTgt>
                                        </p:tgtEl>
                                      </p:cBhvr>
                                      <p:to x="100000" y="95000"/>
                                    </p:animScale>
                                    <p:animScale>
                                      <p:cBhvr>
                                        <p:cTn id="20" dur="166" decel="50000">
                                          <p:stCondLst>
                                            <p:cond delay="1834"/>
                                          </p:stCondLst>
                                        </p:cTn>
                                        <p:tgtEl>
                                          <p:spTgt spid="3">
                                            <p:txEl>
                                              <p:pRg st="5" end="5"/>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075" tIns="46038" rIns="92075" bIns="46038" numCol="1" anchor="ctr" anchorCtr="0" compatLnSpc="1">
            <a:prstTxWarp prst="textNoShape">
              <a:avLst/>
            </a:prstTxWarp>
          </a:bodyPr>
          <a:lstStyle/>
          <a:p>
            <a:r>
              <a:rPr lang="en-US" dirty="0" smtClean="0"/>
              <a:t>Axioms </a:t>
            </a:r>
            <a:r>
              <a:rPr lang="en-US" dirty="0"/>
              <a:t>of Fraud Data Analytics</a:t>
            </a:r>
          </a:p>
        </p:txBody>
      </p:sp>
      <p:sp>
        <p:nvSpPr>
          <p:cNvPr id="3" name="Content Placeholder 2"/>
          <p:cNvSpPr>
            <a:spLocks noGrp="1"/>
          </p:cNvSpPr>
          <p:nvPr>
            <p:ph idx="1"/>
          </p:nvPr>
        </p:nvSpPr>
        <p:spPr/>
        <p:txBody>
          <a:bodyPr/>
          <a:lstStyle/>
          <a:p>
            <a:pPr lvl="0">
              <a:spcBef>
                <a:spcPts val="400"/>
              </a:spcBef>
              <a:spcAft>
                <a:spcPts val="400"/>
              </a:spcAft>
            </a:pPr>
            <a:r>
              <a:rPr lang="en-US" sz="2000" dirty="0"/>
              <a:t>We search for transactions that mirror the red flag theory of the fraud scenario.</a:t>
            </a:r>
          </a:p>
          <a:p>
            <a:pPr lvl="0">
              <a:spcBef>
                <a:spcPts val="400"/>
              </a:spcBef>
              <a:spcAft>
                <a:spcPts val="400"/>
              </a:spcAft>
            </a:pPr>
            <a:r>
              <a:rPr lang="en-US" sz="2000" dirty="0"/>
              <a:t>The better we understand data, the better we can use data to search for a fraudulent transaction.</a:t>
            </a:r>
          </a:p>
          <a:p>
            <a:pPr lvl="0">
              <a:spcBef>
                <a:spcPts val="400"/>
              </a:spcBef>
              <a:spcAft>
                <a:spcPts val="400"/>
              </a:spcAft>
            </a:pPr>
            <a:r>
              <a:rPr lang="en-US" sz="2000" dirty="0"/>
              <a:t>Errors and fraud have a lot in common.</a:t>
            </a:r>
          </a:p>
          <a:p>
            <a:pPr lvl="0">
              <a:spcBef>
                <a:spcPts val="400"/>
              </a:spcBef>
              <a:spcAft>
                <a:spcPts val="400"/>
              </a:spcAft>
            </a:pPr>
            <a:r>
              <a:rPr lang="en-US" sz="2000" dirty="0"/>
              <a:t>Red flags correlate to both errors and fraud.</a:t>
            </a:r>
          </a:p>
          <a:p>
            <a:pPr lvl="0">
              <a:spcBef>
                <a:spcPts val="400"/>
              </a:spcBef>
              <a:spcAft>
                <a:spcPts val="400"/>
              </a:spcAft>
            </a:pPr>
            <a:r>
              <a:rPr lang="en-US" sz="2000" dirty="0"/>
              <a:t>Data </a:t>
            </a:r>
            <a:r>
              <a:rPr lang="en-US" sz="2000" dirty="0" smtClean="0"/>
              <a:t>is </a:t>
            </a:r>
            <a:r>
              <a:rPr lang="en-US" sz="2000" dirty="0"/>
              <a:t>not perfect.</a:t>
            </a:r>
          </a:p>
          <a:p>
            <a:pPr lvl="0">
              <a:spcBef>
                <a:spcPts val="400"/>
              </a:spcBef>
              <a:spcAft>
                <a:spcPts val="400"/>
              </a:spcAft>
            </a:pPr>
            <a:r>
              <a:rPr lang="en-US" sz="2000" dirty="0"/>
              <a:t>Databases contain data errors, either caused by mistake or with intent.</a:t>
            </a:r>
          </a:p>
          <a:p>
            <a:pPr lvl="0">
              <a:spcBef>
                <a:spcPts val="400"/>
              </a:spcBef>
              <a:spcAft>
                <a:spcPts val="400"/>
              </a:spcAft>
            </a:pPr>
            <a:r>
              <a:rPr lang="en-US" sz="2000" dirty="0"/>
              <a:t>We can only search data when the data </a:t>
            </a:r>
            <a:r>
              <a:rPr lang="en-US" sz="2000" dirty="0" smtClean="0"/>
              <a:t>resides </a:t>
            </a:r>
            <a:r>
              <a:rPr lang="en-US" sz="2000" dirty="0"/>
              <a:t>in our </a:t>
            </a:r>
            <a:r>
              <a:rPr lang="en-US" sz="2000" dirty="0" smtClean="0"/>
              <a:t>database.</a:t>
            </a:r>
            <a:endParaRPr lang="en-US" sz="2000" dirty="0"/>
          </a:p>
          <a:p>
            <a:pPr lvl="0">
              <a:spcBef>
                <a:spcPts val="400"/>
              </a:spcBef>
              <a:spcAft>
                <a:spcPts val="400"/>
              </a:spcAft>
            </a:pPr>
            <a:r>
              <a:rPr lang="en-US" b="1" dirty="0"/>
              <a:t>Fraud data analytics is both a science and an art</a:t>
            </a:r>
            <a:r>
              <a:rPr lang="en-US" b="1" dirty="0" smtClean="0"/>
              <a:t>.</a:t>
            </a:r>
            <a:endParaRPr lang="en-US" dirty="0"/>
          </a:p>
        </p:txBody>
      </p:sp>
    </p:spTree>
    <p:extLst>
      <p:ext uri="{BB962C8B-B14F-4D97-AF65-F5344CB8AC3E}">
        <p14:creationId xmlns:p14="http://schemas.microsoft.com/office/powerpoint/2010/main" val="311561010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7" end="7"/>
                                            </p:txEl>
                                          </p:spTgt>
                                        </p:tgtEl>
                                        <p:attrNameLst>
                                          <p:attrName>style.visibility</p:attrName>
                                        </p:attrNameLst>
                                      </p:cBhvr>
                                      <p:to>
                                        <p:strVal val="visible"/>
                                      </p:to>
                                    </p:set>
                                    <p:anim calcmode="lin" valueType="num">
                                      <p:cBhvr additive="base">
                                        <p:cTn id="7"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Thank you</a:t>
            </a:r>
            <a:endParaRPr lang="en-US" dirty="0"/>
          </a:p>
        </p:txBody>
      </p:sp>
      <p:sp>
        <p:nvSpPr>
          <p:cNvPr id="3" name="Content Placeholder 2"/>
          <p:cNvSpPr>
            <a:spLocks noGrp="1"/>
          </p:cNvSpPr>
          <p:nvPr>
            <p:ph idx="1"/>
          </p:nvPr>
        </p:nvSpPr>
        <p:spPr/>
        <p:txBody>
          <a:bodyPr/>
          <a:lstStyle/>
          <a:p>
            <a:r>
              <a:rPr lang="en-US" dirty="0">
                <a:latin typeface="Times New Roman" panose="02020603050405020304" pitchFamily="18" charset="0"/>
                <a:cs typeface="Times New Roman" panose="02020603050405020304" pitchFamily="18" charset="0"/>
              </a:rPr>
              <a:t>To quote a famous American</a:t>
            </a:r>
          </a:p>
          <a:p>
            <a:r>
              <a:rPr lang="en-US" dirty="0">
                <a:latin typeface="Times New Roman" panose="02020603050405020304" pitchFamily="18" charset="0"/>
                <a:cs typeface="Times New Roman" panose="02020603050405020304" pitchFamily="18" charset="0"/>
              </a:rPr>
              <a:t>That’s all Folks</a:t>
            </a:r>
          </a:p>
          <a:p>
            <a:r>
              <a:rPr lang="en-US" dirty="0">
                <a:latin typeface="Times New Roman" panose="02020603050405020304" pitchFamily="18" charset="0"/>
                <a:cs typeface="Times New Roman" panose="02020603050405020304" pitchFamily="18" charset="0"/>
              </a:rPr>
              <a:t>Source: Porky Pig via </a:t>
            </a:r>
            <a:r>
              <a:rPr lang="en-US" dirty="0" smtClean="0">
                <a:latin typeface="Times New Roman" panose="02020603050405020304" pitchFamily="18" charset="0"/>
                <a:cs typeface="Times New Roman" panose="02020603050405020304" pitchFamily="18" charset="0"/>
              </a:rPr>
              <a:t>Warner's </a:t>
            </a:r>
            <a:r>
              <a:rPr lang="en-US" dirty="0">
                <a:latin typeface="Times New Roman" panose="02020603050405020304" pitchFamily="18" charset="0"/>
                <a:cs typeface="Times New Roman" panose="02020603050405020304" pitchFamily="18" charset="0"/>
              </a:rPr>
              <a:t>Brothers</a:t>
            </a:r>
          </a:p>
          <a:p>
            <a:r>
              <a:rPr lang="en-US" dirty="0">
                <a:latin typeface="Times New Roman" panose="02020603050405020304" pitchFamily="18" charset="0"/>
                <a:cs typeface="Times New Roman" panose="02020603050405020304" pitchFamily="18" charset="0"/>
              </a:rPr>
              <a:t>I am here if you have questions!</a:t>
            </a:r>
          </a:p>
          <a:p>
            <a:r>
              <a:rPr lang="en-US" dirty="0">
                <a:latin typeface="Times New Roman" panose="02020603050405020304" pitchFamily="18" charset="0"/>
                <a:cs typeface="Times New Roman" panose="02020603050405020304" pitchFamily="18" charset="0"/>
              </a:rPr>
              <a:t>lvona@leonardvona.com</a:t>
            </a:r>
          </a:p>
          <a:p>
            <a:endParaRPr lang="en-US" dirty="0"/>
          </a:p>
        </p:txBody>
      </p:sp>
    </p:spTree>
    <p:extLst>
      <p:ext uri="{BB962C8B-B14F-4D97-AF65-F5344CB8AC3E}">
        <p14:creationId xmlns:p14="http://schemas.microsoft.com/office/powerpoint/2010/main" val="32681186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2000"/>
                                        <p:tgtEl>
                                          <p:spTgt spid="3">
                                            <p:txEl>
                                              <p:pRg st="1" end="1"/>
                                            </p:txEl>
                                          </p:spTgt>
                                        </p:tgtEl>
                                      </p:cBhvr>
                                    </p:animEffect>
                                    <p:anim calcmode="lin" valueType="num">
                                      <p:cBhvr>
                                        <p:cTn id="8" dur="2000" fill="hold"/>
                                        <p:tgtEl>
                                          <p:spTgt spid="3">
                                            <p:txEl>
                                              <p:pRg st="1" end="1"/>
                                            </p:txEl>
                                          </p:spTgt>
                                        </p:tgtEl>
                                        <p:attrNameLst>
                                          <p:attrName>ppt_w</p:attrName>
                                        </p:attrNameLst>
                                      </p:cBhvr>
                                      <p:tavLst>
                                        <p:tav tm="0" fmla="#ppt_w*sin(2.5*pi*$)">
                                          <p:val>
                                            <p:fltVal val="0"/>
                                          </p:val>
                                        </p:tav>
                                        <p:tav tm="100000">
                                          <p:val>
                                            <p:fltVal val="1"/>
                                          </p:val>
                                        </p:tav>
                                      </p:tavLst>
                                    </p:anim>
                                    <p:anim calcmode="lin" valueType="num">
                                      <p:cBhvr>
                                        <p:cTn id="9" dur="2000" fill="hold"/>
                                        <p:tgtEl>
                                          <p:spTgt spid="3">
                                            <p:txEl>
                                              <p:pRg st="1" end="1"/>
                                            </p:txEl>
                                          </p:spTgt>
                                        </p:tgtEl>
                                        <p:attrNameLst>
                                          <p:attrName>ppt_h</p:attrName>
                                        </p:attrNameLst>
                                      </p:cBhvr>
                                      <p:tavLst>
                                        <p:tav tm="0">
                                          <p:val>
                                            <p:strVal val="#ppt_h"/>
                                          </p:val>
                                        </p:tav>
                                        <p:tav tm="100000">
                                          <p:val>
                                            <p:strVal val="#ppt_h"/>
                                          </p:val>
                                        </p:tav>
                                      </p:tavLst>
                                    </p:anim>
                                  </p:childTnLst>
                                </p:cTn>
                              </p:par>
                              <p:par>
                                <p:cTn id="10" presetID="45" presetClass="entr" presetSubtype="0" fill="hold" nodeType="with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2000"/>
                                        <p:tgtEl>
                                          <p:spTgt spid="3">
                                            <p:txEl>
                                              <p:pRg st="2" end="2"/>
                                            </p:txEl>
                                          </p:spTgt>
                                        </p:tgtEl>
                                      </p:cBhvr>
                                    </p:animEffect>
                                    <p:anim calcmode="lin" valueType="num">
                                      <p:cBhvr>
                                        <p:cTn id="13" dur="2000" fill="hold"/>
                                        <p:tgtEl>
                                          <p:spTgt spid="3">
                                            <p:txEl>
                                              <p:pRg st="2" end="2"/>
                                            </p:txEl>
                                          </p:spTgt>
                                        </p:tgtEl>
                                        <p:attrNameLst>
                                          <p:attrName>ppt_w</p:attrName>
                                        </p:attrNameLst>
                                      </p:cBhvr>
                                      <p:tavLst>
                                        <p:tav tm="0" fmla="#ppt_w*sin(2.5*pi*$)">
                                          <p:val>
                                            <p:fltVal val="0"/>
                                          </p:val>
                                        </p:tav>
                                        <p:tav tm="100000">
                                          <p:val>
                                            <p:fltVal val="1"/>
                                          </p:val>
                                        </p:tav>
                                      </p:tavLst>
                                    </p:anim>
                                    <p:anim calcmode="lin" valueType="num">
                                      <p:cBhvr>
                                        <p:cTn id="14" dur="2000" fill="hold"/>
                                        <p:tgtEl>
                                          <p:spTgt spid="3">
                                            <p:txEl>
                                              <p:pRg st="2" end="2"/>
                                            </p:txEl>
                                          </p:spTgt>
                                        </p:tgtEl>
                                        <p:attrNameLst>
                                          <p:attrName>ppt_h</p:attrName>
                                        </p:attrNameLst>
                                      </p:cBhvr>
                                      <p:tavLst>
                                        <p:tav tm="0">
                                          <p:val>
                                            <p:strVal val="#ppt_h"/>
                                          </p:val>
                                        </p:tav>
                                        <p:tav tm="100000">
                                          <p:val>
                                            <p:strVal val="#ppt_h"/>
                                          </p:val>
                                        </p:tav>
                                      </p:tavLst>
                                    </p:anim>
                                  </p:childTnLst>
                                </p:cTn>
                              </p:par>
                              <p:par>
                                <p:cTn id="15" presetID="42" presetClass="entr" presetSubtype="0" fill="hold"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1000"/>
                                        <p:tgtEl>
                                          <p:spTgt spid="3">
                                            <p:txEl>
                                              <p:pRg st="3" end="3"/>
                                            </p:txEl>
                                          </p:spTgt>
                                        </p:tgtEl>
                                      </p:cBhvr>
                                    </p:animEffect>
                                    <p:anim calcmode="lin" valueType="num">
                                      <p:cBhvr>
                                        <p:cTn id="18"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19" dur="1000" fill="hold"/>
                                        <p:tgtEl>
                                          <p:spTgt spid="3">
                                            <p:txEl>
                                              <p:pRg st="3" end="3"/>
                                            </p:txEl>
                                          </p:spTgt>
                                        </p:tgtEl>
                                        <p:attrNameLst>
                                          <p:attrName>ppt_y</p:attrName>
                                        </p:attrNameLst>
                                      </p:cBhvr>
                                      <p:tavLst>
                                        <p:tav tm="0">
                                          <p:val>
                                            <p:strVal val="#ppt_y+.1"/>
                                          </p:val>
                                        </p:tav>
                                        <p:tav tm="100000">
                                          <p:val>
                                            <p:strVal val="#ppt_y"/>
                                          </p:val>
                                        </p:tav>
                                      </p:tavLst>
                                    </p:anim>
                                  </p:childTnLst>
                                </p:cTn>
                              </p:par>
                              <p:par>
                                <p:cTn id="20" presetID="1" presetClass="entr" presetSubtype="0" fill="hold" nodeType="with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MIS PPT Sections TEMPLATE_OWNER in v2010">
  <a:themeElements>
    <a:clrScheme name="Custom 4">
      <a:dk1>
        <a:srgbClr val="000066"/>
      </a:dk1>
      <a:lt1>
        <a:srgbClr val="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sq" cmpd="sng" algn="ctr">
          <a:solidFill>
            <a:schemeClr val="tx1"/>
          </a:solidFill>
          <a:prstDash val="solid"/>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2075" tIns="46038" rIns="92075" bIns="46038" numCol="1" anchor="t" anchorCtr="0" compatLnSpc="1">
        <a:prstTxWarp prst="textNoShape">
          <a:avLst/>
        </a:prstTxWarp>
      </a:bodyPr>
      <a:lstStyle>
        <a:defPPr marL="0" marR="0" indent="0" algn="l" defTabSz="914400" rtl="0" eaLnBrk="0" fontAlgn="base" latinLnBrk="0" hangingPunct="0">
          <a:lnSpc>
            <a:spcPct val="100000"/>
          </a:lnSpc>
          <a:spcBef>
            <a:spcPct val="20000"/>
          </a:spcBef>
          <a:spcAft>
            <a:spcPct val="0"/>
          </a:spcAft>
          <a:buClr>
            <a:schemeClr val="tx1"/>
          </a:buClr>
          <a:buSzTx/>
          <a:buFont typeface="Symbol" pitchFamily="18" charset="2"/>
          <a:buChar char="·"/>
          <a:tabLst/>
          <a:defRPr kumimoji="0" lang="en-US" sz="30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12700" cap="sq" cmpd="sng" algn="ctr">
          <a:solidFill>
            <a:schemeClr val="tx1"/>
          </a:solidFill>
          <a:prstDash val="solid"/>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2075" tIns="46038" rIns="92075" bIns="46038" numCol="1" anchor="t" anchorCtr="0" compatLnSpc="1">
        <a:prstTxWarp prst="textNoShape">
          <a:avLst/>
        </a:prstTxWarp>
      </a:bodyPr>
      <a:lstStyle>
        <a:defPPr marL="0" marR="0" indent="0" algn="l" defTabSz="914400" rtl="0" eaLnBrk="0" fontAlgn="base" latinLnBrk="0" hangingPunct="0">
          <a:lnSpc>
            <a:spcPct val="100000"/>
          </a:lnSpc>
          <a:spcBef>
            <a:spcPct val="20000"/>
          </a:spcBef>
          <a:spcAft>
            <a:spcPct val="0"/>
          </a:spcAft>
          <a:buClr>
            <a:schemeClr val="tx1"/>
          </a:buClr>
          <a:buSzTx/>
          <a:buFont typeface="Symbol" pitchFamily="18" charset="2"/>
          <a:buChar char="·"/>
          <a:tabLst/>
          <a:defRPr kumimoji="0" lang="en-US" sz="3000" b="0" i="0" u="none" strike="noStrike" cap="none" normalizeH="0" baseline="0" smtClean="0">
            <a:ln>
              <a:noFill/>
            </a:ln>
            <a:solidFill>
              <a:schemeClr val="tx1"/>
            </a:solidFill>
            <a:effectLst/>
            <a:latin typeface="Arial" charset="0"/>
          </a:defRPr>
        </a:defPPr>
      </a:lstStyle>
    </a:lnDef>
  </a:objectDefaults>
  <a:extraClrSchemeLst>
    <a:extraClrScheme>
      <a:clrScheme name="MIS PPT Sections Template_OWNER-v2003-1207 1">
        <a:dk1>
          <a:srgbClr val="000000"/>
        </a:dk1>
        <a:lt1>
          <a:srgbClr val="FFFFFF"/>
        </a:lt1>
        <a:dk2>
          <a:srgbClr val="000000"/>
        </a:dk2>
        <a:lt2>
          <a:srgbClr val="B2B2B2"/>
        </a:lt2>
        <a:accent1>
          <a:srgbClr val="6600FF"/>
        </a:accent1>
        <a:accent2>
          <a:srgbClr val="CC00FF"/>
        </a:accent2>
        <a:accent3>
          <a:srgbClr val="FFFFFF"/>
        </a:accent3>
        <a:accent4>
          <a:srgbClr val="000000"/>
        </a:accent4>
        <a:accent5>
          <a:srgbClr val="B8AAFF"/>
        </a:accent5>
        <a:accent6>
          <a:srgbClr val="B900E7"/>
        </a:accent6>
        <a:hlink>
          <a:srgbClr val="00CC99"/>
        </a:hlink>
        <a:folHlink>
          <a:srgbClr val="0099CC"/>
        </a:folHlink>
      </a:clrScheme>
      <a:clrMap bg1="lt1" tx1="dk1" bg2="lt2" tx2="dk2" accent1="accent1" accent2="accent2" accent3="accent3" accent4="accent4" accent5="accent5" accent6="accent6" hlink="hlink" folHlink="folHlink"/>
    </a:extraClrScheme>
    <a:extraClrScheme>
      <a:clrScheme name="MIS PPT Sections Template_OWNER-v2003-1207 2">
        <a:dk1>
          <a:srgbClr val="000000"/>
        </a:dk1>
        <a:lt1>
          <a:srgbClr val="FFFFFF"/>
        </a:lt1>
        <a:dk2>
          <a:srgbClr val="000000"/>
        </a:dk2>
        <a:lt2>
          <a:srgbClr val="B2B2B2"/>
        </a:lt2>
        <a:accent1>
          <a:srgbClr val="99CCFF"/>
        </a:accent1>
        <a:accent2>
          <a:srgbClr val="CCCCFF"/>
        </a:accent2>
        <a:accent3>
          <a:srgbClr val="FFFFFF"/>
        </a:accent3>
        <a:accent4>
          <a:srgbClr val="000000"/>
        </a:accent4>
        <a:accent5>
          <a:srgbClr val="CAE2FF"/>
        </a:accent5>
        <a:accent6>
          <a:srgbClr val="B9B9E7"/>
        </a:accent6>
        <a:hlink>
          <a:srgbClr val="FF99CC"/>
        </a:hlink>
        <a:folHlink>
          <a:srgbClr val="CBCBCB"/>
        </a:folHlink>
      </a:clrScheme>
      <a:clrMap bg1="lt1" tx1="dk1" bg2="lt2" tx2="dk2" accent1="accent1" accent2="accent2" accent3="accent3" accent4="accent4" accent5="accent5" accent6="accent6" hlink="hlink" folHlink="folHlink"/>
    </a:extraClrScheme>
    <a:extraClrScheme>
      <a:clrScheme name="MIS PPT Sections Template_OWNER-v2003-1207 3">
        <a:dk1>
          <a:srgbClr val="000000"/>
        </a:dk1>
        <a:lt1>
          <a:srgbClr val="FFFFFF"/>
        </a:lt1>
        <a:dk2>
          <a:srgbClr val="000000"/>
        </a:dk2>
        <a:lt2>
          <a:srgbClr val="B2B2B2"/>
        </a:lt2>
        <a:accent1>
          <a:srgbClr val="EAEAEA"/>
        </a:accent1>
        <a:accent2>
          <a:srgbClr val="5F5F5F"/>
        </a:accent2>
        <a:accent3>
          <a:srgbClr val="FFFFFF"/>
        </a:accent3>
        <a:accent4>
          <a:srgbClr val="000000"/>
        </a:accent4>
        <a:accent5>
          <a:srgbClr val="F3F3F3"/>
        </a:accent5>
        <a:accent6>
          <a:srgbClr val="555555"/>
        </a:accent6>
        <a:hlink>
          <a:srgbClr val="969696"/>
        </a:hlink>
        <a:folHlink>
          <a:srgbClr val="CBCBCB"/>
        </a:folHlink>
      </a:clrScheme>
      <a:clrMap bg1="lt1" tx1="dk1" bg2="lt2" tx2="dk2" accent1="accent1" accent2="accent2" accent3="accent3" accent4="accent4" accent5="accent5" accent6="accent6" hlink="hlink" folHlink="folHlink"/>
    </a:extraClrScheme>
    <a:extraClrScheme>
      <a:clrScheme name="MIS PPT Sections Template_OWNER-v2003-1207 4">
        <a:dk1>
          <a:srgbClr val="000000"/>
        </a:dk1>
        <a:lt1>
          <a:srgbClr val="FFFFFF"/>
        </a:lt1>
        <a:dk2>
          <a:srgbClr val="000000"/>
        </a:dk2>
        <a:lt2>
          <a:srgbClr val="B2B2B2"/>
        </a:lt2>
        <a:accent1>
          <a:srgbClr val="FF0033"/>
        </a:accent1>
        <a:accent2>
          <a:srgbClr val="CC6600"/>
        </a:accent2>
        <a:accent3>
          <a:srgbClr val="FFFFFF"/>
        </a:accent3>
        <a:accent4>
          <a:srgbClr val="000000"/>
        </a:accent4>
        <a:accent5>
          <a:srgbClr val="FFAAAD"/>
        </a:accent5>
        <a:accent6>
          <a:srgbClr val="B95C00"/>
        </a:accent6>
        <a:hlink>
          <a:srgbClr val="999933"/>
        </a:hlink>
        <a:folHlink>
          <a:srgbClr val="A50021"/>
        </a:folHlink>
      </a:clrScheme>
      <a:clrMap bg1="lt1" tx1="dk1" bg2="lt2" tx2="dk2" accent1="accent1" accent2="accent2" accent3="accent3" accent4="accent4" accent5="accent5" accent6="accent6" hlink="hlink" folHlink="folHlink"/>
    </a:extraClrScheme>
    <a:extraClrScheme>
      <a:clrScheme name="MIS PPT Sections Template_OWNER-v2003-1207 5">
        <a:dk1>
          <a:srgbClr val="000000"/>
        </a:dk1>
        <a:lt1>
          <a:srgbClr val="FFFFFF"/>
        </a:lt1>
        <a:dk2>
          <a:srgbClr val="000000"/>
        </a:dk2>
        <a:lt2>
          <a:srgbClr val="B2B2B2"/>
        </a:lt2>
        <a:accent1>
          <a:srgbClr val="6600FF"/>
        </a:accent1>
        <a:accent2>
          <a:srgbClr val="CC00FF"/>
        </a:accent2>
        <a:accent3>
          <a:srgbClr val="FFFFFF"/>
        </a:accent3>
        <a:accent4>
          <a:srgbClr val="000000"/>
        </a:accent4>
        <a:accent5>
          <a:srgbClr val="B8AAFF"/>
        </a:accent5>
        <a:accent6>
          <a:srgbClr val="B900E7"/>
        </a:accent6>
        <a:hlink>
          <a:srgbClr val="800000"/>
        </a:hlink>
        <a:folHlink>
          <a:srgbClr val="0099CC"/>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2994</TotalTime>
  <Pages>8</Pages>
  <Words>3873</Words>
  <Application>Microsoft Office PowerPoint</Application>
  <PresentationFormat>On-screen Show (4:3)</PresentationFormat>
  <Paragraphs>679</Paragraphs>
  <Slides>72</Slides>
  <Notes>59</Notes>
  <HiddenSlides>0</HiddenSlides>
  <MMClips>0</MMClips>
  <ScaleCrop>false</ScaleCrop>
  <HeadingPairs>
    <vt:vector size="4" baseType="variant">
      <vt:variant>
        <vt:lpstr>Theme</vt:lpstr>
      </vt:variant>
      <vt:variant>
        <vt:i4>1</vt:i4>
      </vt:variant>
      <vt:variant>
        <vt:lpstr>Slide Titles</vt:lpstr>
      </vt:variant>
      <vt:variant>
        <vt:i4>72</vt:i4>
      </vt:variant>
    </vt:vector>
  </HeadingPairs>
  <TitlesOfParts>
    <vt:vector size="73" baseType="lpstr">
      <vt:lpstr>MIS PPT Sections TEMPLATE_OWNER in v2010</vt:lpstr>
      <vt:lpstr>Sydney ACFE</vt:lpstr>
      <vt:lpstr>Audit in the New Era</vt:lpstr>
      <vt:lpstr>Could this Happen to You?</vt:lpstr>
      <vt:lpstr>Breaking The Code of Fraud Fraud Data Analytics plan</vt:lpstr>
      <vt:lpstr>Word of wisdom </vt:lpstr>
      <vt:lpstr>Your Strategic Plan THOUGHT PROVOKING WORDS</vt:lpstr>
      <vt:lpstr>Differently</vt:lpstr>
      <vt:lpstr>Logic</vt:lpstr>
      <vt:lpstr>Linked</vt:lpstr>
      <vt:lpstr>Superior Knowledge</vt:lpstr>
      <vt:lpstr>There is a Methodology</vt:lpstr>
      <vt:lpstr>What is Fraud Data Analytics</vt:lpstr>
      <vt:lpstr>Goal of Fraud Data Analytics</vt:lpstr>
      <vt:lpstr>Circular View Of Fraud Data Analytics Plan</vt:lpstr>
      <vt:lpstr>Three key considerations of the fraud data plan</vt:lpstr>
      <vt:lpstr>The Fraud Risk Structure Establishes scope of project</vt:lpstr>
      <vt:lpstr>The Fraud Risk Statement: The linkage factor</vt:lpstr>
      <vt:lpstr>ILLUSTRATION OF A FRAUD RISK STATEMENT</vt:lpstr>
      <vt:lpstr>Three key considerations</vt:lpstr>
      <vt:lpstr>Primary Data Mining Strategies</vt:lpstr>
      <vt:lpstr>What is the Purpose Primary Data Mining Strategies</vt:lpstr>
      <vt:lpstr>Creating the strategy score card</vt:lpstr>
      <vt:lpstr>Fraud Data Analytics plan Usually have multiple layers</vt:lpstr>
      <vt:lpstr>Sample Selection is Both</vt:lpstr>
      <vt:lpstr>Specific Identification Direct Evidence Strategy </vt:lpstr>
      <vt:lpstr>Internal Control avoidance: Inference Strategy</vt:lpstr>
      <vt:lpstr>Internal Control avoidance Inference Strategy</vt:lpstr>
      <vt:lpstr>Data Interpretation Professional Judgment Strategy</vt:lpstr>
      <vt:lpstr>Number Anomaly Strategy</vt:lpstr>
      <vt:lpstr>Patterns Analysis</vt:lpstr>
      <vt:lpstr>Pattern questions which need to be understood </vt:lpstr>
      <vt:lpstr>Understand  False Positives and False Negatives</vt:lpstr>
      <vt:lpstr>Understand  False Positives and False Negatives</vt:lpstr>
      <vt:lpstr>Frequency considerations</vt:lpstr>
      <vt:lpstr>Three key considerations of the fraud data plan</vt:lpstr>
      <vt:lpstr>Fraud Sophistication Chart Detection Of Fraud</vt:lpstr>
      <vt:lpstr>Fraud Concealment Linkage Master File Data</vt:lpstr>
      <vt:lpstr>Illustration using a Bank Account</vt:lpstr>
      <vt:lpstr>Fraud Concealment Linkage Transactional File Data</vt:lpstr>
      <vt:lpstr>Low sophistication guidelines</vt:lpstr>
      <vt:lpstr>Medium sophistication guidelines</vt:lpstr>
      <vt:lpstr>Medium sophistication guidelines</vt:lpstr>
      <vt:lpstr>High sophistication guidelines</vt:lpstr>
      <vt:lpstr>High sophistication guidelines</vt:lpstr>
      <vt:lpstr>Sample Selection thought process</vt:lpstr>
      <vt:lpstr>Illustration of Fraud Risk Statement</vt:lpstr>
      <vt:lpstr>Illustration of Fraud Risk Statement</vt:lpstr>
      <vt:lpstr>Pass-Through Entity  Fraud Risk Statement One</vt:lpstr>
      <vt:lpstr>Pass Thru Entity Fraud Risk Statement Version One</vt:lpstr>
      <vt:lpstr>HOW THE FRAUD SCENARIO DRIVES THE THOUGHT PROCESS</vt:lpstr>
      <vt:lpstr>There Are Three Types of Entities</vt:lpstr>
      <vt:lpstr>Shell Company Understanding the data</vt:lpstr>
      <vt:lpstr>Searching For the  Created Shell Company</vt:lpstr>
      <vt:lpstr>Do You: Understand Data?</vt:lpstr>
      <vt:lpstr>Superior Knowledge  Address Field</vt:lpstr>
      <vt:lpstr>Searching for Patterns  in Transactional Data</vt:lpstr>
      <vt:lpstr>Data Analysis Vendor Invoice Number test</vt:lpstr>
      <vt:lpstr>How to use the Invoice Number Report</vt:lpstr>
      <vt:lpstr>Date Analysis Pattern of Date</vt:lpstr>
      <vt:lpstr>Date Analysis Pattern of Date test</vt:lpstr>
      <vt:lpstr>Pattern of Transaction Amount</vt:lpstr>
      <vt:lpstr>Amount Analysis ONE EASY TEST FOR AMOUNT</vt:lpstr>
      <vt:lpstr>Pattern Line Item Description</vt:lpstr>
      <vt:lpstr>General Ledger Account</vt:lpstr>
      <vt:lpstr>Frequency considerations</vt:lpstr>
      <vt:lpstr>Frequency: of the Event</vt:lpstr>
      <vt:lpstr>Reminder: Circular View Of Data Profile</vt:lpstr>
      <vt:lpstr>Reminder: Remember the score card</vt:lpstr>
      <vt:lpstr>Reminder: Word of wisdom</vt:lpstr>
      <vt:lpstr>Axioms of Fraud Data Analytics</vt:lpstr>
      <vt:lpstr>Axioms of Fraud Data Analytics</vt:lpstr>
      <vt:lpstr>Thank you</vt:lpstr>
    </vt:vector>
  </TitlesOfParts>
  <LinksUpToDate>false</LinksUpToDate>
  <SharedDoc>false</SharedDoc>
  <HyperlinkBase>www.misti.com</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of Course</dc:title>
  <dc:subject>PowerPoint Template</dc:subject>
  <dc:creator>Sheryl Primmer</dc:creator>
  <cp:lastModifiedBy>Leonard Vona</cp:lastModifiedBy>
  <cp:revision>277</cp:revision>
  <cp:lastPrinted>2019-01-10T14:18:57Z</cp:lastPrinted>
  <dcterms:created xsi:type="dcterms:W3CDTF">2013-01-09T16:59:20Z</dcterms:created>
  <dcterms:modified xsi:type="dcterms:W3CDTF">2019-10-28T05:02:22Z</dcterms:modified>
</cp:coreProperties>
</file>